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6"/>
  </p:notesMasterIdLst>
  <p:sldIdLst>
    <p:sldId id="256" r:id="rId2"/>
    <p:sldId id="258" r:id="rId3"/>
    <p:sldId id="260" r:id="rId4"/>
    <p:sldId id="261" r:id="rId5"/>
    <p:sldId id="271" r:id="rId6"/>
    <p:sldId id="259" r:id="rId7"/>
    <p:sldId id="257" r:id="rId8"/>
    <p:sldId id="266" r:id="rId9"/>
    <p:sldId id="273" r:id="rId10"/>
    <p:sldId id="269" r:id="rId11"/>
    <p:sldId id="297" r:id="rId12"/>
    <p:sldId id="267" r:id="rId13"/>
    <p:sldId id="298" r:id="rId14"/>
    <p:sldId id="263" r:id="rId15"/>
    <p:sldId id="300" r:id="rId16"/>
    <p:sldId id="301" r:id="rId17"/>
    <p:sldId id="302" r:id="rId18"/>
    <p:sldId id="306" r:id="rId19"/>
    <p:sldId id="270" r:id="rId20"/>
    <p:sldId id="304" r:id="rId21"/>
    <p:sldId id="305" r:id="rId22"/>
    <p:sldId id="303" r:id="rId23"/>
    <p:sldId id="299" r:id="rId24"/>
    <p:sldId id="264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Raleway" panose="020B0604020202020204" charset="-52"/>
      <p:regular r:id="rId31"/>
      <p:bold r:id="rId32"/>
      <p:italic r:id="rId33"/>
      <p:boldItalic r:id="rId34"/>
    </p:embeddedFont>
    <p:embeddedFont>
      <p:font typeface="Open Sans" panose="020B0604020202020204" charset="0"/>
      <p:regular r:id="rId35"/>
      <p:bold r:id="rId36"/>
      <p:italic r:id="rId37"/>
      <p:boldItalic r:id="rId38"/>
    </p:embeddedFont>
    <p:embeddedFont>
      <p:font typeface="Fira Sans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49CA36-5BD9-4115-938C-318ADF02819D}">
  <a:tblStyle styleId="{CB49CA36-5BD9-4115-938C-318ADF0281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EDFD95D-5D01-4716-9246-24433F21D2A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64996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865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105afc42a3_1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105afc42a3_1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789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105afc42a3_1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105afc42a3_1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186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1258269c9b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1258269c9b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6872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6445c1e72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6445c1e72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9461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140bdeee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140bdeee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053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140bdeee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140bdeee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9787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140bdeee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140bdeee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671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140bdeee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140bdeee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452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6496e99436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6496e99436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066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6496e99436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6496e99436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1519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997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6496e99436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6496e99436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3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6496e99436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6496e99436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8940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6496e99436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6496e99436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220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140bdeee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140bdeee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34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1258269c9b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1258269c9b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46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6445c1e72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6445c1e72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4771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1258269c9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1258269c9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5444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6496e99436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6496e99436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77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6445c1e727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6445c1e727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795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f9e629e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0f9e629e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545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1e375b9f5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1e375b9f5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541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6496e99436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6496e99436_1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85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4950" y="-7475"/>
            <a:ext cx="5166000" cy="518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811125" y="901800"/>
            <a:ext cx="4339800" cy="25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 sz="4000" b="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11125" y="3566700"/>
            <a:ext cx="43398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889050" y="-483661"/>
            <a:ext cx="1769100" cy="1769100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138800" y="4487550"/>
            <a:ext cx="2005200" cy="55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5615775" y="0"/>
            <a:ext cx="3528300" cy="340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1048025" y="2034200"/>
            <a:ext cx="5127000" cy="12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0"/>
              <a:buNone/>
              <a:defRPr sz="9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subTitle" idx="1"/>
          </p:nvPr>
        </p:nvSpPr>
        <p:spPr>
          <a:xfrm>
            <a:off x="1048025" y="3184000"/>
            <a:ext cx="5127000" cy="9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" name="Google Shape;55;p11"/>
          <p:cNvSpPr/>
          <p:nvPr/>
        </p:nvSpPr>
        <p:spPr>
          <a:xfrm>
            <a:off x="0" y="1390500"/>
            <a:ext cx="6766800" cy="375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/>
          <p:nvPr/>
        </p:nvSpPr>
        <p:spPr>
          <a:xfrm>
            <a:off x="7138800" y="4487550"/>
            <a:ext cx="2005200" cy="55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7584322" y="177800"/>
            <a:ext cx="1898904" cy="406579"/>
          </a:xfrm>
          <a:custGeom>
            <a:avLst/>
            <a:gdLst/>
            <a:ahLst/>
            <a:cxnLst/>
            <a:rect l="l" t="t" r="r" b="b"/>
            <a:pathLst>
              <a:path w="5425440" h="1260710" extrusionOk="0">
                <a:moveTo>
                  <a:pt x="0" y="871328"/>
                </a:moveTo>
                <a:lnTo>
                  <a:pt x="937260" y="871328"/>
                </a:lnTo>
                <a:cubicBezTo>
                  <a:pt x="967740" y="800208"/>
                  <a:pt x="999490" y="652888"/>
                  <a:pt x="1028700" y="657968"/>
                </a:cubicBezTo>
                <a:cubicBezTo>
                  <a:pt x="1057910" y="663048"/>
                  <a:pt x="1070610" y="1011028"/>
                  <a:pt x="1112520" y="901808"/>
                </a:cubicBezTo>
                <a:cubicBezTo>
                  <a:pt x="1154430" y="792588"/>
                  <a:pt x="1225550" y="-53232"/>
                  <a:pt x="1280160" y="2648"/>
                </a:cubicBezTo>
                <a:cubicBezTo>
                  <a:pt x="1334770" y="58528"/>
                  <a:pt x="1385570" y="1099928"/>
                  <a:pt x="1440180" y="1237088"/>
                </a:cubicBezTo>
                <a:cubicBezTo>
                  <a:pt x="1494790" y="1374248"/>
                  <a:pt x="1560830" y="871328"/>
                  <a:pt x="1607820" y="825608"/>
                </a:cubicBezTo>
                <a:cubicBezTo>
                  <a:pt x="1654810" y="779888"/>
                  <a:pt x="1680210" y="1036428"/>
                  <a:pt x="1722120" y="962768"/>
                </a:cubicBezTo>
                <a:cubicBezTo>
                  <a:pt x="1764030" y="889108"/>
                  <a:pt x="1817370" y="406508"/>
                  <a:pt x="1859280" y="383648"/>
                </a:cubicBezTo>
                <a:cubicBezTo>
                  <a:pt x="1901190" y="360788"/>
                  <a:pt x="1944370" y="779888"/>
                  <a:pt x="1973580" y="825608"/>
                </a:cubicBezTo>
                <a:cubicBezTo>
                  <a:pt x="2002790" y="871328"/>
                  <a:pt x="2014220" y="652888"/>
                  <a:pt x="2034540" y="657968"/>
                </a:cubicBezTo>
                <a:cubicBezTo>
                  <a:pt x="2054860" y="663048"/>
                  <a:pt x="2099310" y="811638"/>
                  <a:pt x="2095500" y="856088"/>
                </a:cubicBezTo>
                <a:lnTo>
                  <a:pt x="4587240" y="856088"/>
                </a:lnTo>
                <a:cubicBezTo>
                  <a:pt x="4625340" y="894188"/>
                  <a:pt x="4671060" y="988168"/>
                  <a:pt x="4701540" y="970388"/>
                </a:cubicBezTo>
                <a:cubicBezTo>
                  <a:pt x="4732020" y="952608"/>
                  <a:pt x="4744720" y="755758"/>
                  <a:pt x="4770120" y="749408"/>
                </a:cubicBezTo>
                <a:cubicBezTo>
                  <a:pt x="4795520" y="743058"/>
                  <a:pt x="4831080" y="911968"/>
                  <a:pt x="4853940" y="932288"/>
                </a:cubicBezTo>
                <a:cubicBezTo>
                  <a:pt x="4871720" y="909428"/>
                  <a:pt x="4813300" y="875138"/>
                  <a:pt x="4907280" y="863708"/>
                </a:cubicBezTo>
                <a:cubicBezTo>
                  <a:pt x="5080000" y="863708"/>
                  <a:pt x="5356860" y="908158"/>
                  <a:pt x="5425440" y="863708"/>
                </a:cubicBezTo>
              </a:path>
            </a:pathLst>
          </a:custGeom>
          <a:noFill/>
          <a:ln w="25400" cap="flat" cmpd="sng">
            <a:solidFill>
              <a:schemeClr val="accent6">
                <a:alpha val="4078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7138800" y="4487550"/>
            <a:ext cx="2005200" cy="55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 idx="2" hasCustomPrompt="1"/>
          </p:nvPr>
        </p:nvSpPr>
        <p:spPr>
          <a:xfrm>
            <a:off x="815675" y="1480875"/>
            <a:ext cx="90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 idx="3" hasCustomPrompt="1"/>
          </p:nvPr>
        </p:nvSpPr>
        <p:spPr>
          <a:xfrm>
            <a:off x="815675" y="2914299"/>
            <a:ext cx="90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 idx="4" hasCustomPrompt="1"/>
          </p:nvPr>
        </p:nvSpPr>
        <p:spPr>
          <a:xfrm>
            <a:off x="3513935" y="1480875"/>
            <a:ext cx="90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 idx="5" hasCustomPrompt="1"/>
          </p:nvPr>
        </p:nvSpPr>
        <p:spPr>
          <a:xfrm>
            <a:off x="3513935" y="2914299"/>
            <a:ext cx="90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5"/>
          <p:cNvSpPr txBox="1">
            <a:spLocks noGrp="1"/>
          </p:cNvSpPr>
          <p:nvPr>
            <p:ph type="title" idx="6" hasCustomPrompt="1"/>
          </p:nvPr>
        </p:nvSpPr>
        <p:spPr>
          <a:xfrm>
            <a:off x="6212195" y="1480875"/>
            <a:ext cx="90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7" hasCustomPrompt="1"/>
          </p:nvPr>
        </p:nvSpPr>
        <p:spPr>
          <a:xfrm>
            <a:off x="6212195" y="2914299"/>
            <a:ext cx="90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815675" y="2016043"/>
            <a:ext cx="2425500" cy="3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8"/>
          </p:nvPr>
        </p:nvSpPr>
        <p:spPr>
          <a:xfrm>
            <a:off x="3514950" y="2016043"/>
            <a:ext cx="2305500" cy="3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9"/>
          </p:nvPr>
        </p:nvSpPr>
        <p:spPr>
          <a:xfrm>
            <a:off x="6214225" y="2016043"/>
            <a:ext cx="2305500" cy="3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13"/>
          </p:nvPr>
        </p:nvSpPr>
        <p:spPr>
          <a:xfrm>
            <a:off x="815675" y="3449518"/>
            <a:ext cx="2305500" cy="3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14"/>
          </p:nvPr>
        </p:nvSpPr>
        <p:spPr>
          <a:xfrm>
            <a:off x="3514950" y="3449518"/>
            <a:ext cx="2305500" cy="3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5"/>
          </p:nvPr>
        </p:nvSpPr>
        <p:spPr>
          <a:xfrm>
            <a:off x="6214225" y="3449518"/>
            <a:ext cx="2305500" cy="3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 hasCustomPrompt="1"/>
          </p:nvPr>
        </p:nvSpPr>
        <p:spPr>
          <a:xfrm>
            <a:off x="1255588" y="2119656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1"/>
          </p:nvPr>
        </p:nvSpPr>
        <p:spPr>
          <a:xfrm>
            <a:off x="1255600" y="2725972"/>
            <a:ext cx="34926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 idx="2" hasCustomPrompt="1"/>
          </p:nvPr>
        </p:nvSpPr>
        <p:spPr>
          <a:xfrm>
            <a:off x="2439650" y="857239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3"/>
          </p:nvPr>
        </p:nvSpPr>
        <p:spPr>
          <a:xfrm>
            <a:off x="2439663" y="1466167"/>
            <a:ext cx="34926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4" hasCustomPrompt="1"/>
          </p:nvPr>
        </p:nvSpPr>
        <p:spPr>
          <a:xfrm>
            <a:off x="1951888" y="3382074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5"/>
          </p:nvPr>
        </p:nvSpPr>
        <p:spPr>
          <a:xfrm>
            <a:off x="1951900" y="3985778"/>
            <a:ext cx="34926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/>
          <p:nvPr/>
        </p:nvSpPr>
        <p:spPr>
          <a:xfrm>
            <a:off x="7138800" y="4487550"/>
            <a:ext cx="2005200" cy="55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/>
          <p:nvPr/>
        </p:nvSpPr>
        <p:spPr>
          <a:xfrm>
            <a:off x="-14950" y="-7475"/>
            <a:ext cx="67749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1057350" y="1142525"/>
            <a:ext cx="3123900" cy="1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subTitle" idx="1"/>
          </p:nvPr>
        </p:nvSpPr>
        <p:spPr>
          <a:xfrm>
            <a:off x="1057350" y="2758775"/>
            <a:ext cx="3123900" cy="12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>
            <a:spLocks noGrp="1"/>
          </p:cNvSpPr>
          <p:nvPr>
            <p:ph type="pic" idx="2"/>
          </p:nvPr>
        </p:nvSpPr>
        <p:spPr>
          <a:xfrm>
            <a:off x="4953900" y="854700"/>
            <a:ext cx="3438000" cy="3434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9" name="Google Shape;99;p18"/>
          <p:cNvSpPr/>
          <p:nvPr/>
        </p:nvSpPr>
        <p:spPr>
          <a:xfrm>
            <a:off x="7138800" y="4487550"/>
            <a:ext cx="2005200" cy="55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1"/>
          </p:nvPr>
        </p:nvSpPr>
        <p:spPr>
          <a:xfrm>
            <a:off x="796250" y="2754800"/>
            <a:ext cx="2362800" cy="17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2"/>
          </p:nvPr>
        </p:nvSpPr>
        <p:spPr>
          <a:xfrm>
            <a:off x="3390600" y="2754800"/>
            <a:ext cx="2362800" cy="17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subTitle" idx="3"/>
          </p:nvPr>
        </p:nvSpPr>
        <p:spPr>
          <a:xfrm>
            <a:off x="5984950" y="2754800"/>
            <a:ext cx="2362800" cy="17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4"/>
          </p:nvPr>
        </p:nvSpPr>
        <p:spPr>
          <a:xfrm>
            <a:off x="796250" y="2286450"/>
            <a:ext cx="2362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ubTitle" idx="5"/>
          </p:nvPr>
        </p:nvSpPr>
        <p:spPr>
          <a:xfrm>
            <a:off x="3390604" y="2286450"/>
            <a:ext cx="2362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6"/>
          </p:nvPr>
        </p:nvSpPr>
        <p:spPr>
          <a:xfrm>
            <a:off x="5984959" y="2286450"/>
            <a:ext cx="2362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6" name="Google Shape;116;p20"/>
          <p:cNvSpPr/>
          <p:nvPr/>
        </p:nvSpPr>
        <p:spPr>
          <a:xfrm flipH="1">
            <a:off x="-265568" y="187925"/>
            <a:ext cx="1898904" cy="406579"/>
          </a:xfrm>
          <a:custGeom>
            <a:avLst/>
            <a:gdLst/>
            <a:ahLst/>
            <a:cxnLst/>
            <a:rect l="l" t="t" r="r" b="b"/>
            <a:pathLst>
              <a:path w="5425440" h="1260710" extrusionOk="0">
                <a:moveTo>
                  <a:pt x="0" y="871328"/>
                </a:moveTo>
                <a:lnTo>
                  <a:pt x="937260" y="871328"/>
                </a:lnTo>
                <a:cubicBezTo>
                  <a:pt x="967740" y="800208"/>
                  <a:pt x="999490" y="652888"/>
                  <a:pt x="1028700" y="657968"/>
                </a:cubicBezTo>
                <a:cubicBezTo>
                  <a:pt x="1057910" y="663048"/>
                  <a:pt x="1070610" y="1011028"/>
                  <a:pt x="1112520" y="901808"/>
                </a:cubicBezTo>
                <a:cubicBezTo>
                  <a:pt x="1154430" y="792588"/>
                  <a:pt x="1225550" y="-53232"/>
                  <a:pt x="1280160" y="2648"/>
                </a:cubicBezTo>
                <a:cubicBezTo>
                  <a:pt x="1334770" y="58528"/>
                  <a:pt x="1385570" y="1099928"/>
                  <a:pt x="1440180" y="1237088"/>
                </a:cubicBezTo>
                <a:cubicBezTo>
                  <a:pt x="1494790" y="1374248"/>
                  <a:pt x="1560830" y="871328"/>
                  <a:pt x="1607820" y="825608"/>
                </a:cubicBezTo>
                <a:cubicBezTo>
                  <a:pt x="1654810" y="779888"/>
                  <a:pt x="1680210" y="1036428"/>
                  <a:pt x="1722120" y="962768"/>
                </a:cubicBezTo>
                <a:cubicBezTo>
                  <a:pt x="1764030" y="889108"/>
                  <a:pt x="1817370" y="406508"/>
                  <a:pt x="1859280" y="383648"/>
                </a:cubicBezTo>
                <a:cubicBezTo>
                  <a:pt x="1901190" y="360788"/>
                  <a:pt x="1944370" y="779888"/>
                  <a:pt x="1973580" y="825608"/>
                </a:cubicBezTo>
                <a:cubicBezTo>
                  <a:pt x="2002790" y="871328"/>
                  <a:pt x="2014220" y="652888"/>
                  <a:pt x="2034540" y="657968"/>
                </a:cubicBezTo>
                <a:cubicBezTo>
                  <a:pt x="2054860" y="663048"/>
                  <a:pt x="2099310" y="811638"/>
                  <a:pt x="2095500" y="856088"/>
                </a:cubicBezTo>
                <a:lnTo>
                  <a:pt x="4587240" y="856088"/>
                </a:lnTo>
                <a:cubicBezTo>
                  <a:pt x="4625340" y="894188"/>
                  <a:pt x="4671060" y="988168"/>
                  <a:pt x="4701540" y="970388"/>
                </a:cubicBezTo>
                <a:cubicBezTo>
                  <a:pt x="4732020" y="952608"/>
                  <a:pt x="4744720" y="755758"/>
                  <a:pt x="4770120" y="749408"/>
                </a:cubicBezTo>
                <a:cubicBezTo>
                  <a:pt x="4795520" y="743058"/>
                  <a:pt x="4831080" y="911968"/>
                  <a:pt x="4853940" y="932288"/>
                </a:cubicBezTo>
                <a:cubicBezTo>
                  <a:pt x="4871720" y="909428"/>
                  <a:pt x="4813300" y="875138"/>
                  <a:pt x="4907280" y="863708"/>
                </a:cubicBezTo>
                <a:cubicBezTo>
                  <a:pt x="5080000" y="863708"/>
                  <a:pt x="5356860" y="908158"/>
                  <a:pt x="5425440" y="863708"/>
                </a:cubicBezTo>
              </a:path>
            </a:pathLst>
          </a:custGeom>
          <a:noFill/>
          <a:ln w="25400" cap="flat" cmpd="sng">
            <a:solidFill>
              <a:schemeClr val="accent6">
                <a:alpha val="4078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0"/>
          <p:cNvSpPr/>
          <p:nvPr/>
        </p:nvSpPr>
        <p:spPr>
          <a:xfrm>
            <a:off x="7138800" y="4487550"/>
            <a:ext cx="2005200" cy="55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subTitle" idx="1"/>
          </p:nvPr>
        </p:nvSpPr>
        <p:spPr>
          <a:xfrm>
            <a:off x="1163725" y="1377495"/>
            <a:ext cx="29670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2"/>
          </p:nvPr>
        </p:nvSpPr>
        <p:spPr>
          <a:xfrm>
            <a:off x="1163726" y="1791772"/>
            <a:ext cx="29670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3"/>
          </p:nvPr>
        </p:nvSpPr>
        <p:spPr>
          <a:xfrm>
            <a:off x="5013252" y="1791772"/>
            <a:ext cx="29670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4"/>
          </p:nvPr>
        </p:nvSpPr>
        <p:spPr>
          <a:xfrm>
            <a:off x="1163726" y="3508856"/>
            <a:ext cx="29670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5"/>
          </p:nvPr>
        </p:nvSpPr>
        <p:spPr>
          <a:xfrm>
            <a:off x="5013252" y="3508856"/>
            <a:ext cx="29670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6"/>
          </p:nvPr>
        </p:nvSpPr>
        <p:spPr>
          <a:xfrm>
            <a:off x="1163725" y="3094580"/>
            <a:ext cx="29670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7"/>
          </p:nvPr>
        </p:nvSpPr>
        <p:spPr>
          <a:xfrm>
            <a:off x="5013250" y="1377495"/>
            <a:ext cx="29670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ubTitle" idx="8"/>
          </p:nvPr>
        </p:nvSpPr>
        <p:spPr>
          <a:xfrm>
            <a:off x="5013250" y="3094580"/>
            <a:ext cx="29670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/>
          <p:nvPr/>
        </p:nvSpPr>
        <p:spPr>
          <a:xfrm flipH="1">
            <a:off x="-590568" y="4608500"/>
            <a:ext cx="1898904" cy="406579"/>
          </a:xfrm>
          <a:custGeom>
            <a:avLst/>
            <a:gdLst/>
            <a:ahLst/>
            <a:cxnLst/>
            <a:rect l="l" t="t" r="r" b="b"/>
            <a:pathLst>
              <a:path w="5425440" h="1260710" extrusionOk="0">
                <a:moveTo>
                  <a:pt x="0" y="871328"/>
                </a:moveTo>
                <a:lnTo>
                  <a:pt x="937260" y="871328"/>
                </a:lnTo>
                <a:cubicBezTo>
                  <a:pt x="967740" y="800208"/>
                  <a:pt x="999490" y="652888"/>
                  <a:pt x="1028700" y="657968"/>
                </a:cubicBezTo>
                <a:cubicBezTo>
                  <a:pt x="1057910" y="663048"/>
                  <a:pt x="1070610" y="1011028"/>
                  <a:pt x="1112520" y="901808"/>
                </a:cubicBezTo>
                <a:cubicBezTo>
                  <a:pt x="1154430" y="792588"/>
                  <a:pt x="1225550" y="-53232"/>
                  <a:pt x="1280160" y="2648"/>
                </a:cubicBezTo>
                <a:cubicBezTo>
                  <a:pt x="1334770" y="58528"/>
                  <a:pt x="1385570" y="1099928"/>
                  <a:pt x="1440180" y="1237088"/>
                </a:cubicBezTo>
                <a:cubicBezTo>
                  <a:pt x="1494790" y="1374248"/>
                  <a:pt x="1560830" y="871328"/>
                  <a:pt x="1607820" y="825608"/>
                </a:cubicBezTo>
                <a:cubicBezTo>
                  <a:pt x="1654810" y="779888"/>
                  <a:pt x="1680210" y="1036428"/>
                  <a:pt x="1722120" y="962768"/>
                </a:cubicBezTo>
                <a:cubicBezTo>
                  <a:pt x="1764030" y="889108"/>
                  <a:pt x="1817370" y="406508"/>
                  <a:pt x="1859280" y="383648"/>
                </a:cubicBezTo>
                <a:cubicBezTo>
                  <a:pt x="1901190" y="360788"/>
                  <a:pt x="1944370" y="779888"/>
                  <a:pt x="1973580" y="825608"/>
                </a:cubicBezTo>
                <a:cubicBezTo>
                  <a:pt x="2002790" y="871328"/>
                  <a:pt x="2014220" y="652888"/>
                  <a:pt x="2034540" y="657968"/>
                </a:cubicBezTo>
                <a:cubicBezTo>
                  <a:pt x="2054860" y="663048"/>
                  <a:pt x="2099310" y="811638"/>
                  <a:pt x="2095500" y="856088"/>
                </a:cubicBezTo>
                <a:lnTo>
                  <a:pt x="4587240" y="856088"/>
                </a:lnTo>
                <a:cubicBezTo>
                  <a:pt x="4625340" y="894188"/>
                  <a:pt x="4671060" y="988168"/>
                  <a:pt x="4701540" y="970388"/>
                </a:cubicBezTo>
                <a:cubicBezTo>
                  <a:pt x="4732020" y="952608"/>
                  <a:pt x="4744720" y="755758"/>
                  <a:pt x="4770120" y="749408"/>
                </a:cubicBezTo>
                <a:cubicBezTo>
                  <a:pt x="4795520" y="743058"/>
                  <a:pt x="4831080" y="911968"/>
                  <a:pt x="4853940" y="932288"/>
                </a:cubicBezTo>
                <a:cubicBezTo>
                  <a:pt x="4871720" y="909428"/>
                  <a:pt x="4813300" y="875138"/>
                  <a:pt x="4907280" y="863708"/>
                </a:cubicBezTo>
                <a:cubicBezTo>
                  <a:pt x="5080000" y="863708"/>
                  <a:pt x="5356860" y="908158"/>
                  <a:pt x="5425440" y="863708"/>
                </a:cubicBezTo>
              </a:path>
            </a:pathLst>
          </a:custGeom>
          <a:noFill/>
          <a:ln w="25400" cap="flat" cmpd="sng">
            <a:solidFill>
              <a:schemeClr val="accent6">
                <a:alpha val="4078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1"/>
          <p:cNvSpPr/>
          <p:nvPr/>
        </p:nvSpPr>
        <p:spPr>
          <a:xfrm>
            <a:off x="7138800" y="4487550"/>
            <a:ext cx="2005200" cy="55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subTitle" idx="1"/>
          </p:nvPr>
        </p:nvSpPr>
        <p:spPr>
          <a:xfrm>
            <a:off x="948000" y="1681370"/>
            <a:ext cx="2271600" cy="11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2"/>
          </p:nvPr>
        </p:nvSpPr>
        <p:spPr>
          <a:xfrm>
            <a:off x="3435600" y="1681370"/>
            <a:ext cx="2271600" cy="11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3"/>
          </p:nvPr>
        </p:nvSpPr>
        <p:spPr>
          <a:xfrm>
            <a:off x="948000" y="3482971"/>
            <a:ext cx="2272800" cy="11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subTitle" idx="4"/>
          </p:nvPr>
        </p:nvSpPr>
        <p:spPr>
          <a:xfrm>
            <a:off x="3435600" y="3482971"/>
            <a:ext cx="2272800" cy="11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5"/>
          </p:nvPr>
        </p:nvSpPr>
        <p:spPr>
          <a:xfrm>
            <a:off x="5923201" y="1681370"/>
            <a:ext cx="2271600" cy="11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subTitle" idx="6"/>
          </p:nvPr>
        </p:nvSpPr>
        <p:spPr>
          <a:xfrm>
            <a:off x="5923201" y="3482971"/>
            <a:ext cx="2271600" cy="11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7"/>
          </p:nvPr>
        </p:nvSpPr>
        <p:spPr>
          <a:xfrm>
            <a:off x="948000" y="1404949"/>
            <a:ext cx="2272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subTitle" idx="8"/>
          </p:nvPr>
        </p:nvSpPr>
        <p:spPr>
          <a:xfrm>
            <a:off x="3435601" y="1404949"/>
            <a:ext cx="2272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9"/>
          </p:nvPr>
        </p:nvSpPr>
        <p:spPr>
          <a:xfrm>
            <a:off x="5923203" y="1404949"/>
            <a:ext cx="2272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subTitle" idx="13"/>
          </p:nvPr>
        </p:nvSpPr>
        <p:spPr>
          <a:xfrm>
            <a:off x="948000" y="3208226"/>
            <a:ext cx="2272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14"/>
          </p:nvPr>
        </p:nvSpPr>
        <p:spPr>
          <a:xfrm>
            <a:off x="3435601" y="3208226"/>
            <a:ext cx="2272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15"/>
          </p:nvPr>
        </p:nvSpPr>
        <p:spPr>
          <a:xfrm>
            <a:off x="5923203" y="3208226"/>
            <a:ext cx="2272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14950" y="-7475"/>
            <a:ext cx="419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809175" y="2651200"/>
            <a:ext cx="39777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4809175" y="1858400"/>
            <a:ext cx="16254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>
            <a:spLocks noGrp="1"/>
          </p:cNvSpPr>
          <p:nvPr>
            <p:ph type="pic" idx="3"/>
          </p:nvPr>
        </p:nvSpPr>
        <p:spPr>
          <a:xfrm>
            <a:off x="526250" y="1010125"/>
            <a:ext cx="3111600" cy="3108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/>
          <p:nvPr/>
        </p:nvSpPr>
        <p:spPr>
          <a:xfrm flipH="1">
            <a:off x="-418802" y="187725"/>
            <a:ext cx="1898904" cy="406579"/>
          </a:xfrm>
          <a:custGeom>
            <a:avLst/>
            <a:gdLst/>
            <a:ahLst/>
            <a:cxnLst/>
            <a:rect l="l" t="t" r="r" b="b"/>
            <a:pathLst>
              <a:path w="5425440" h="1260710" extrusionOk="0">
                <a:moveTo>
                  <a:pt x="0" y="871328"/>
                </a:moveTo>
                <a:lnTo>
                  <a:pt x="937260" y="871328"/>
                </a:lnTo>
                <a:cubicBezTo>
                  <a:pt x="967740" y="800208"/>
                  <a:pt x="999490" y="652888"/>
                  <a:pt x="1028700" y="657968"/>
                </a:cubicBezTo>
                <a:cubicBezTo>
                  <a:pt x="1057910" y="663048"/>
                  <a:pt x="1070610" y="1011028"/>
                  <a:pt x="1112520" y="901808"/>
                </a:cubicBezTo>
                <a:cubicBezTo>
                  <a:pt x="1154430" y="792588"/>
                  <a:pt x="1225550" y="-53232"/>
                  <a:pt x="1280160" y="2648"/>
                </a:cubicBezTo>
                <a:cubicBezTo>
                  <a:pt x="1334770" y="58528"/>
                  <a:pt x="1385570" y="1099928"/>
                  <a:pt x="1440180" y="1237088"/>
                </a:cubicBezTo>
                <a:cubicBezTo>
                  <a:pt x="1494790" y="1374248"/>
                  <a:pt x="1560830" y="871328"/>
                  <a:pt x="1607820" y="825608"/>
                </a:cubicBezTo>
                <a:cubicBezTo>
                  <a:pt x="1654810" y="779888"/>
                  <a:pt x="1680210" y="1036428"/>
                  <a:pt x="1722120" y="962768"/>
                </a:cubicBezTo>
                <a:cubicBezTo>
                  <a:pt x="1764030" y="889108"/>
                  <a:pt x="1817370" y="406508"/>
                  <a:pt x="1859280" y="383648"/>
                </a:cubicBezTo>
                <a:cubicBezTo>
                  <a:pt x="1901190" y="360788"/>
                  <a:pt x="1944370" y="779888"/>
                  <a:pt x="1973580" y="825608"/>
                </a:cubicBezTo>
                <a:cubicBezTo>
                  <a:pt x="2002790" y="871328"/>
                  <a:pt x="2014220" y="652888"/>
                  <a:pt x="2034540" y="657968"/>
                </a:cubicBezTo>
                <a:cubicBezTo>
                  <a:pt x="2054860" y="663048"/>
                  <a:pt x="2099310" y="811638"/>
                  <a:pt x="2095500" y="856088"/>
                </a:cubicBezTo>
                <a:lnTo>
                  <a:pt x="4587240" y="856088"/>
                </a:lnTo>
                <a:cubicBezTo>
                  <a:pt x="4625340" y="894188"/>
                  <a:pt x="4671060" y="988168"/>
                  <a:pt x="4701540" y="970388"/>
                </a:cubicBezTo>
                <a:cubicBezTo>
                  <a:pt x="4732020" y="952608"/>
                  <a:pt x="4744720" y="755758"/>
                  <a:pt x="4770120" y="749408"/>
                </a:cubicBezTo>
                <a:cubicBezTo>
                  <a:pt x="4795520" y="743058"/>
                  <a:pt x="4831080" y="911968"/>
                  <a:pt x="4853940" y="932288"/>
                </a:cubicBezTo>
                <a:cubicBezTo>
                  <a:pt x="4871720" y="909428"/>
                  <a:pt x="4813300" y="875138"/>
                  <a:pt x="4907280" y="863708"/>
                </a:cubicBezTo>
                <a:cubicBezTo>
                  <a:pt x="5080000" y="863708"/>
                  <a:pt x="5356860" y="908158"/>
                  <a:pt x="5425440" y="863708"/>
                </a:cubicBezTo>
              </a:path>
            </a:pathLst>
          </a:custGeom>
          <a:noFill/>
          <a:ln w="25400" cap="flat" cmpd="sng">
            <a:solidFill>
              <a:schemeClr val="accent6">
                <a:alpha val="4078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/>
          <p:nvPr/>
        </p:nvSpPr>
        <p:spPr>
          <a:xfrm flipH="1">
            <a:off x="-942516" y="3890907"/>
            <a:ext cx="4381043" cy="939229"/>
          </a:xfrm>
          <a:custGeom>
            <a:avLst/>
            <a:gdLst/>
            <a:ahLst/>
            <a:cxnLst/>
            <a:rect l="l" t="t" r="r" b="b"/>
            <a:pathLst>
              <a:path w="5425440" h="1260710" extrusionOk="0">
                <a:moveTo>
                  <a:pt x="0" y="871328"/>
                </a:moveTo>
                <a:lnTo>
                  <a:pt x="937260" y="871328"/>
                </a:lnTo>
                <a:cubicBezTo>
                  <a:pt x="967740" y="800208"/>
                  <a:pt x="999490" y="652888"/>
                  <a:pt x="1028700" y="657968"/>
                </a:cubicBezTo>
                <a:cubicBezTo>
                  <a:pt x="1057910" y="663048"/>
                  <a:pt x="1070610" y="1011028"/>
                  <a:pt x="1112520" y="901808"/>
                </a:cubicBezTo>
                <a:cubicBezTo>
                  <a:pt x="1154430" y="792588"/>
                  <a:pt x="1225550" y="-53232"/>
                  <a:pt x="1280160" y="2648"/>
                </a:cubicBezTo>
                <a:cubicBezTo>
                  <a:pt x="1334770" y="58528"/>
                  <a:pt x="1385570" y="1099928"/>
                  <a:pt x="1440180" y="1237088"/>
                </a:cubicBezTo>
                <a:cubicBezTo>
                  <a:pt x="1494790" y="1374248"/>
                  <a:pt x="1560830" y="871328"/>
                  <a:pt x="1607820" y="825608"/>
                </a:cubicBezTo>
                <a:cubicBezTo>
                  <a:pt x="1654810" y="779888"/>
                  <a:pt x="1680210" y="1036428"/>
                  <a:pt x="1722120" y="962768"/>
                </a:cubicBezTo>
                <a:cubicBezTo>
                  <a:pt x="1764030" y="889108"/>
                  <a:pt x="1817370" y="406508"/>
                  <a:pt x="1859280" y="383648"/>
                </a:cubicBezTo>
                <a:cubicBezTo>
                  <a:pt x="1901190" y="360788"/>
                  <a:pt x="1944370" y="779888"/>
                  <a:pt x="1973580" y="825608"/>
                </a:cubicBezTo>
                <a:cubicBezTo>
                  <a:pt x="2002790" y="871328"/>
                  <a:pt x="2014220" y="652888"/>
                  <a:pt x="2034540" y="657968"/>
                </a:cubicBezTo>
                <a:cubicBezTo>
                  <a:pt x="2054860" y="663048"/>
                  <a:pt x="2099310" y="811638"/>
                  <a:pt x="2095500" y="856088"/>
                </a:cubicBezTo>
                <a:lnTo>
                  <a:pt x="4587240" y="856088"/>
                </a:lnTo>
                <a:cubicBezTo>
                  <a:pt x="4625340" y="894188"/>
                  <a:pt x="4671060" y="988168"/>
                  <a:pt x="4701540" y="970388"/>
                </a:cubicBezTo>
                <a:cubicBezTo>
                  <a:pt x="4732020" y="952608"/>
                  <a:pt x="4744720" y="755758"/>
                  <a:pt x="4770120" y="749408"/>
                </a:cubicBezTo>
                <a:cubicBezTo>
                  <a:pt x="4795520" y="743058"/>
                  <a:pt x="4831080" y="911968"/>
                  <a:pt x="4853940" y="932288"/>
                </a:cubicBezTo>
                <a:cubicBezTo>
                  <a:pt x="4871720" y="909428"/>
                  <a:pt x="4813300" y="875138"/>
                  <a:pt x="4907280" y="863708"/>
                </a:cubicBezTo>
                <a:cubicBezTo>
                  <a:pt x="5080000" y="863708"/>
                  <a:pt x="5356860" y="908158"/>
                  <a:pt x="5425440" y="863708"/>
                </a:cubicBezTo>
              </a:path>
            </a:pathLst>
          </a:custGeom>
          <a:noFill/>
          <a:ln w="25400" cap="flat" cmpd="sng">
            <a:solidFill>
              <a:schemeClr val="accent6">
                <a:alpha val="4078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5"/>
          <p:cNvSpPr/>
          <p:nvPr/>
        </p:nvSpPr>
        <p:spPr>
          <a:xfrm>
            <a:off x="7138800" y="4487550"/>
            <a:ext cx="2005200" cy="55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7138800" y="4487550"/>
            <a:ext cx="2005200" cy="55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" name="Google Shape;25;p5"/>
          <p:cNvSpPr>
            <a:spLocks noGrp="1"/>
          </p:cNvSpPr>
          <p:nvPr>
            <p:ph type="pic" idx="2"/>
          </p:nvPr>
        </p:nvSpPr>
        <p:spPr>
          <a:xfrm>
            <a:off x="6658775" y="1168525"/>
            <a:ext cx="2490300" cy="17229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5"/>
          <p:cNvSpPr>
            <a:spLocks noGrp="1"/>
          </p:cNvSpPr>
          <p:nvPr>
            <p:ph type="pic" idx="3"/>
          </p:nvPr>
        </p:nvSpPr>
        <p:spPr>
          <a:xfrm>
            <a:off x="0" y="3042225"/>
            <a:ext cx="2490300" cy="17229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905575" y="1667450"/>
            <a:ext cx="4524600" cy="10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4"/>
          </p:nvPr>
        </p:nvSpPr>
        <p:spPr>
          <a:xfrm>
            <a:off x="1905576" y="1414200"/>
            <a:ext cx="4524600" cy="35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5"/>
          </p:nvPr>
        </p:nvSpPr>
        <p:spPr>
          <a:xfrm>
            <a:off x="2723850" y="3520225"/>
            <a:ext cx="4524600" cy="10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6"/>
          </p:nvPr>
        </p:nvSpPr>
        <p:spPr>
          <a:xfrm>
            <a:off x="2723851" y="3266975"/>
            <a:ext cx="4524600" cy="35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/>
          <p:nvPr/>
        </p:nvSpPr>
        <p:spPr>
          <a:xfrm flipH="1">
            <a:off x="-353168" y="4586450"/>
            <a:ext cx="1898904" cy="406579"/>
          </a:xfrm>
          <a:custGeom>
            <a:avLst/>
            <a:gdLst/>
            <a:ahLst/>
            <a:cxnLst/>
            <a:rect l="l" t="t" r="r" b="b"/>
            <a:pathLst>
              <a:path w="5425440" h="1260710" extrusionOk="0">
                <a:moveTo>
                  <a:pt x="0" y="871328"/>
                </a:moveTo>
                <a:lnTo>
                  <a:pt x="937260" y="871328"/>
                </a:lnTo>
                <a:cubicBezTo>
                  <a:pt x="967740" y="800208"/>
                  <a:pt x="999490" y="652888"/>
                  <a:pt x="1028700" y="657968"/>
                </a:cubicBezTo>
                <a:cubicBezTo>
                  <a:pt x="1057910" y="663048"/>
                  <a:pt x="1070610" y="1011028"/>
                  <a:pt x="1112520" y="901808"/>
                </a:cubicBezTo>
                <a:cubicBezTo>
                  <a:pt x="1154430" y="792588"/>
                  <a:pt x="1225550" y="-53232"/>
                  <a:pt x="1280160" y="2648"/>
                </a:cubicBezTo>
                <a:cubicBezTo>
                  <a:pt x="1334770" y="58528"/>
                  <a:pt x="1385570" y="1099928"/>
                  <a:pt x="1440180" y="1237088"/>
                </a:cubicBezTo>
                <a:cubicBezTo>
                  <a:pt x="1494790" y="1374248"/>
                  <a:pt x="1560830" y="871328"/>
                  <a:pt x="1607820" y="825608"/>
                </a:cubicBezTo>
                <a:cubicBezTo>
                  <a:pt x="1654810" y="779888"/>
                  <a:pt x="1680210" y="1036428"/>
                  <a:pt x="1722120" y="962768"/>
                </a:cubicBezTo>
                <a:cubicBezTo>
                  <a:pt x="1764030" y="889108"/>
                  <a:pt x="1817370" y="406508"/>
                  <a:pt x="1859280" y="383648"/>
                </a:cubicBezTo>
                <a:cubicBezTo>
                  <a:pt x="1901190" y="360788"/>
                  <a:pt x="1944370" y="779888"/>
                  <a:pt x="1973580" y="825608"/>
                </a:cubicBezTo>
                <a:cubicBezTo>
                  <a:pt x="2002790" y="871328"/>
                  <a:pt x="2014220" y="652888"/>
                  <a:pt x="2034540" y="657968"/>
                </a:cubicBezTo>
                <a:cubicBezTo>
                  <a:pt x="2054860" y="663048"/>
                  <a:pt x="2099310" y="811638"/>
                  <a:pt x="2095500" y="856088"/>
                </a:cubicBezTo>
                <a:lnTo>
                  <a:pt x="4587240" y="856088"/>
                </a:lnTo>
                <a:cubicBezTo>
                  <a:pt x="4625340" y="894188"/>
                  <a:pt x="4671060" y="988168"/>
                  <a:pt x="4701540" y="970388"/>
                </a:cubicBezTo>
                <a:cubicBezTo>
                  <a:pt x="4732020" y="952608"/>
                  <a:pt x="4744720" y="755758"/>
                  <a:pt x="4770120" y="749408"/>
                </a:cubicBezTo>
                <a:cubicBezTo>
                  <a:pt x="4795520" y="743058"/>
                  <a:pt x="4831080" y="911968"/>
                  <a:pt x="4853940" y="932288"/>
                </a:cubicBezTo>
                <a:cubicBezTo>
                  <a:pt x="4871720" y="909428"/>
                  <a:pt x="4813300" y="875138"/>
                  <a:pt x="4907280" y="863708"/>
                </a:cubicBezTo>
                <a:cubicBezTo>
                  <a:pt x="5080000" y="863708"/>
                  <a:pt x="5356860" y="908158"/>
                  <a:pt x="5425440" y="863708"/>
                </a:cubicBezTo>
              </a:path>
            </a:pathLst>
          </a:custGeom>
          <a:noFill/>
          <a:ln w="25400" cap="flat" cmpd="sng">
            <a:solidFill>
              <a:schemeClr val="accent6">
                <a:alpha val="4078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"/>
          <p:cNvSpPr/>
          <p:nvPr/>
        </p:nvSpPr>
        <p:spPr>
          <a:xfrm>
            <a:off x="7138800" y="4487550"/>
            <a:ext cx="2005200" cy="55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6586375" y="0"/>
            <a:ext cx="2557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800125" y="835400"/>
            <a:ext cx="3735900" cy="6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800125" y="1468775"/>
            <a:ext cx="3735900" cy="2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>
            <a:spLocks noGrp="1"/>
          </p:cNvSpPr>
          <p:nvPr>
            <p:ph type="pic" idx="2"/>
          </p:nvPr>
        </p:nvSpPr>
        <p:spPr>
          <a:xfrm>
            <a:off x="5190225" y="1017550"/>
            <a:ext cx="3111600" cy="3108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2724150" y="1307100"/>
            <a:ext cx="369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3" name="Google Shape;43;p8"/>
          <p:cNvSpPr/>
          <p:nvPr/>
        </p:nvSpPr>
        <p:spPr>
          <a:xfrm flipH="1">
            <a:off x="-353168" y="4586450"/>
            <a:ext cx="1898904" cy="406579"/>
          </a:xfrm>
          <a:custGeom>
            <a:avLst/>
            <a:gdLst/>
            <a:ahLst/>
            <a:cxnLst/>
            <a:rect l="l" t="t" r="r" b="b"/>
            <a:pathLst>
              <a:path w="5425440" h="1260710" extrusionOk="0">
                <a:moveTo>
                  <a:pt x="0" y="871328"/>
                </a:moveTo>
                <a:lnTo>
                  <a:pt x="937260" y="871328"/>
                </a:lnTo>
                <a:cubicBezTo>
                  <a:pt x="967740" y="800208"/>
                  <a:pt x="999490" y="652888"/>
                  <a:pt x="1028700" y="657968"/>
                </a:cubicBezTo>
                <a:cubicBezTo>
                  <a:pt x="1057910" y="663048"/>
                  <a:pt x="1070610" y="1011028"/>
                  <a:pt x="1112520" y="901808"/>
                </a:cubicBezTo>
                <a:cubicBezTo>
                  <a:pt x="1154430" y="792588"/>
                  <a:pt x="1225550" y="-53232"/>
                  <a:pt x="1280160" y="2648"/>
                </a:cubicBezTo>
                <a:cubicBezTo>
                  <a:pt x="1334770" y="58528"/>
                  <a:pt x="1385570" y="1099928"/>
                  <a:pt x="1440180" y="1237088"/>
                </a:cubicBezTo>
                <a:cubicBezTo>
                  <a:pt x="1494790" y="1374248"/>
                  <a:pt x="1560830" y="871328"/>
                  <a:pt x="1607820" y="825608"/>
                </a:cubicBezTo>
                <a:cubicBezTo>
                  <a:pt x="1654810" y="779888"/>
                  <a:pt x="1680210" y="1036428"/>
                  <a:pt x="1722120" y="962768"/>
                </a:cubicBezTo>
                <a:cubicBezTo>
                  <a:pt x="1764030" y="889108"/>
                  <a:pt x="1817370" y="406508"/>
                  <a:pt x="1859280" y="383648"/>
                </a:cubicBezTo>
                <a:cubicBezTo>
                  <a:pt x="1901190" y="360788"/>
                  <a:pt x="1944370" y="779888"/>
                  <a:pt x="1973580" y="825608"/>
                </a:cubicBezTo>
                <a:cubicBezTo>
                  <a:pt x="2002790" y="871328"/>
                  <a:pt x="2014220" y="652888"/>
                  <a:pt x="2034540" y="657968"/>
                </a:cubicBezTo>
                <a:cubicBezTo>
                  <a:pt x="2054860" y="663048"/>
                  <a:pt x="2099310" y="811638"/>
                  <a:pt x="2095500" y="856088"/>
                </a:cubicBezTo>
                <a:lnTo>
                  <a:pt x="4587240" y="856088"/>
                </a:lnTo>
                <a:cubicBezTo>
                  <a:pt x="4625340" y="894188"/>
                  <a:pt x="4671060" y="988168"/>
                  <a:pt x="4701540" y="970388"/>
                </a:cubicBezTo>
                <a:cubicBezTo>
                  <a:pt x="4732020" y="952608"/>
                  <a:pt x="4744720" y="755758"/>
                  <a:pt x="4770120" y="749408"/>
                </a:cubicBezTo>
                <a:cubicBezTo>
                  <a:pt x="4795520" y="743058"/>
                  <a:pt x="4831080" y="911968"/>
                  <a:pt x="4853940" y="932288"/>
                </a:cubicBezTo>
                <a:cubicBezTo>
                  <a:pt x="4871720" y="909428"/>
                  <a:pt x="4813300" y="875138"/>
                  <a:pt x="4907280" y="863708"/>
                </a:cubicBezTo>
                <a:cubicBezTo>
                  <a:pt x="5080000" y="863708"/>
                  <a:pt x="5356860" y="908158"/>
                  <a:pt x="5425440" y="863708"/>
                </a:cubicBezTo>
              </a:path>
            </a:pathLst>
          </a:custGeom>
          <a:noFill/>
          <a:ln w="25400" cap="flat" cmpd="sng">
            <a:solidFill>
              <a:schemeClr val="accent6">
                <a:alpha val="4078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8"/>
          <p:cNvSpPr/>
          <p:nvPr/>
        </p:nvSpPr>
        <p:spPr>
          <a:xfrm>
            <a:off x="7138800" y="4487550"/>
            <a:ext cx="2005200" cy="55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2201850" y="1584874"/>
            <a:ext cx="474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201925" y="2427926"/>
            <a:ext cx="4740300" cy="11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>
            <a:spLocks noGrp="1"/>
          </p:cNvSpPr>
          <p:nvPr>
            <p:ph type="pic" idx="2"/>
          </p:nvPr>
        </p:nvSpPr>
        <p:spPr>
          <a:xfrm>
            <a:off x="-6875" y="0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720000" y="4038000"/>
            <a:ext cx="7704000" cy="572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flipH="1">
            <a:off x="7245107" y="4568850"/>
            <a:ext cx="1898904" cy="406579"/>
          </a:xfrm>
          <a:custGeom>
            <a:avLst/>
            <a:gdLst/>
            <a:ahLst/>
            <a:cxnLst/>
            <a:rect l="l" t="t" r="r" b="b"/>
            <a:pathLst>
              <a:path w="5425440" h="1260710" extrusionOk="0">
                <a:moveTo>
                  <a:pt x="0" y="871328"/>
                </a:moveTo>
                <a:lnTo>
                  <a:pt x="937260" y="871328"/>
                </a:lnTo>
                <a:cubicBezTo>
                  <a:pt x="967740" y="800208"/>
                  <a:pt x="999490" y="652888"/>
                  <a:pt x="1028700" y="657968"/>
                </a:cubicBezTo>
                <a:cubicBezTo>
                  <a:pt x="1057910" y="663048"/>
                  <a:pt x="1070610" y="1011028"/>
                  <a:pt x="1112520" y="901808"/>
                </a:cubicBezTo>
                <a:cubicBezTo>
                  <a:pt x="1154430" y="792588"/>
                  <a:pt x="1225550" y="-53232"/>
                  <a:pt x="1280160" y="2648"/>
                </a:cubicBezTo>
                <a:cubicBezTo>
                  <a:pt x="1334770" y="58528"/>
                  <a:pt x="1385570" y="1099928"/>
                  <a:pt x="1440180" y="1237088"/>
                </a:cubicBezTo>
                <a:cubicBezTo>
                  <a:pt x="1494790" y="1374248"/>
                  <a:pt x="1560830" y="871328"/>
                  <a:pt x="1607820" y="825608"/>
                </a:cubicBezTo>
                <a:cubicBezTo>
                  <a:pt x="1654810" y="779888"/>
                  <a:pt x="1680210" y="1036428"/>
                  <a:pt x="1722120" y="962768"/>
                </a:cubicBezTo>
                <a:cubicBezTo>
                  <a:pt x="1764030" y="889108"/>
                  <a:pt x="1817370" y="406508"/>
                  <a:pt x="1859280" y="383648"/>
                </a:cubicBezTo>
                <a:cubicBezTo>
                  <a:pt x="1901190" y="360788"/>
                  <a:pt x="1944370" y="779888"/>
                  <a:pt x="1973580" y="825608"/>
                </a:cubicBezTo>
                <a:cubicBezTo>
                  <a:pt x="2002790" y="871328"/>
                  <a:pt x="2014220" y="652888"/>
                  <a:pt x="2034540" y="657968"/>
                </a:cubicBezTo>
                <a:cubicBezTo>
                  <a:pt x="2054860" y="663048"/>
                  <a:pt x="2099310" y="811638"/>
                  <a:pt x="2095500" y="856088"/>
                </a:cubicBezTo>
                <a:lnTo>
                  <a:pt x="4587240" y="856088"/>
                </a:lnTo>
                <a:cubicBezTo>
                  <a:pt x="4625340" y="894188"/>
                  <a:pt x="4671060" y="988168"/>
                  <a:pt x="4701540" y="970388"/>
                </a:cubicBezTo>
                <a:cubicBezTo>
                  <a:pt x="4732020" y="952608"/>
                  <a:pt x="4744720" y="755758"/>
                  <a:pt x="4770120" y="749408"/>
                </a:cubicBezTo>
                <a:cubicBezTo>
                  <a:pt x="4795520" y="743058"/>
                  <a:pt x="4831080" y="911968"/>
                  <a:pt x="4853940" y="932288"/>
                </a:cubicBezTo>
                <a:cubicBezTo>
                  <a:pt x="4871720" y="909428"/>
                  <a:pt x="4813300" y="875138"/>
                  <a:pt x="4907280" y="863708"/>
                </a:cubicBezTo>
                <a:cubicBezTo>
                  <a:pt x="5080000" y="863708"/>
                  <a:pt x="5356860" y="908158"/>
                  <a:pt x="5425440" y="863708"/>
                </a:cubicBezTo>
              </a:path>
            </a:pathLst>
          </a:custGeom>
          <a:noFill/>
          <a:ln w="25400" cap="flat" cmpd="sng">
            <a:solidFill>
              <a:schemeClr val="accent6">
                <a:alpha val="4078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4" r:id="rId16"/>
    <p:sldLayoutId id="2147483666" r:id="rId17"/>
    <p:sldLayoutId id="2147483667" r:id="rId18"/>
    <p:sldLayoutId id="2147483668" r:id="rId19"/>
    <p:sldLayoutId id="2147483670" r:id="rId20"/>
    <p:sldLayoutId id="2147483671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77"/>
          <p:cNvSpPr/>
          <p:nvPr/>
        </p:nvSpPr>
        <p:spPr>
          <a:xfrm>
            <a:off x="5214942" y="1142990"/>
            <a:ext cx="3000396" cy="31432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Google Shape;826;p32"/>
          <p:cNvGrpSpPr/>
          <p:nvPr/>
        </p:nvGrpSpPr>
        <p:grpSpPr>
          <a:xfrm>
            <a:off x="3231714" y="3893408"/>
            <a:ext cx="1983228" cy="1535862"/>
            <a:chOff x="3035317" y="-209450"/>
            <a:chExt cx="1983228" cy="1535862"/>
          </a:xfrm>
          <a:noFill/>
        </p:grpSpPr>
        <p:grpSp>
          <p:nvGrpSpPr>
            <p:cNvPr id="12" name="Google Shape;827;p32"/>
            <p:cNvGrpSpPr/>
            <p:nvPr/>
          </p:nvGrpSpPr>
          <p:grpSpPr>
            <a:xfrm>
              <a:off x="3191698" y="-189749"/>
              <a:ext cx="888451" cy="1020979"/>
              <a:chOff x="9073373" y="1267026"/>
              <a:chExt cx="888451" cy="1020979"/>
            </a:xfrm>
            <a:grpFill/>
          </p:grpSpPr>
          <p:sp>
            <p:nvSpPr>
              <p:cNvPr id="39" name="Google Shape;828;p32"/>
              <p:cNvSpPr/>
              <p:nvPr/>
            </p:nvSpPr>
            <p:spPr>
              <a:xfrm>
                <a:off x="9089240" y="1282893"/>
                <a:ext cx="856717" cy="989245"/>
              </a:xfrm>
              <a:custGeom>
                <a:avLst/>
                <a:gdLst/>
                <a:ahLst/>
                <a:cxnLst/>
                <a:rect l="l" t="t" r="r" b="b"/>
                <a:pathLst>
                  <a:path w="856717" h="989245" extrusionOk="0">
                    <a:moveTo>
                      <a:pt x="0" y="247325"/>
                    </a:moveTo>
                    <a:lnTo>
                      <a:pt x="0" y="741921"/>
                    </a:lnTo>
                    <a:lnTo>
                      <a:pt x="428359" y="989245"/>
                    </a:lnTo>
                    <a:lnTo>
                      <a:pt x="856718" y="741921"/>
                    </a:lnTo>
                    <a:lnTo>
                      <a:pt x="856718" y="247325"/>
                    </a:lnTo>
                    <a:lnTo>
                      <a:pt x="428359" y="0"/>
                    </a:lnTo>
                    <a:lnTo>
                      <a:pt x="0" y="24732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829;p32"/>
              <p:cNvSpPr/>
              <p:nvPr/>
            </p:nvSpPr>
            <p:spPr>
              <a:xfrm>
                <a:off x="9073373" y="1516427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1" y="31734"/>
                      <a:pt x="0" y="24653"/>
                      <a:pt x="0" y="15867"/>
                    </a:cubicBezTo>
                    <a:cubicBezTo>
                      <a:pt x="0" y="7082"/>
                      <a:pt x="7081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830;p32"/>
              <p:cNvSpPr/>
              <p:nvPr/>
            </p:nvSpPr>
            <p:spPr>
              <a:xfrm>
                <a:off x="9930090" y="1516427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5" y="15867"/>
                    </a:moveTo>
                    <a:cubicBezTo>
                      <a:pt x="31735" y="24653"/>
                      <a:pt x="24653" y="31734"/>
                      <a:pt x="15868" y="31734"/>
                    </a:cubicBezTo>
                    <a:cubicBezTo>
                      <a:pt x="7082" y="31734"/>
                      <a:pt x="0" y="24653"/>
                      <a:pt x="0" y="15867"/>
                    </a:cubicBezTo>
                    <a:cubicBezTo>
                      <a:pt x="0" y="7082"/>
                      <a:pt x="7082" y="0"/>
                      <a:pt x="15868" y="0"/>
                    </a:cubicBezTo>
                    <a:cubicBezTo>
                      <a:pt x="24653" y="0"/>
                      <a:pt x="31735" y="7082"/>
                      <a:pt x="31735" y="1586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831;p32"/>
              <p:cNvSpPr/>
              <p:nvPr/>
            </p:nvSpPr>
            <p:spPr>
              <a:xfrm>
                <a:off x="9501731" y="1267026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1" y="31734"/>
                      <a:pt x="0" y="24653"/>
                      <a:pt x="0" y="15867"/>
                    </a:cubicBezTo>
                    <a:cubicBezTo>
                      <a:pt x="0" y="7082"/>
                      <a:pt x="7081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832;p32"/>
              <p:cNvSpPr/>
              <p:nvPr/>
            </p:nvSpPr>
            <p:spPr>
              <a:xfrm>
                <a:off x="9501731" y="2256271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1" y="31734"/>
                      <a:pt x="0" y="24653"/>
                      <a:pt x="0" y="15867"/>
                    </a:cubicBezTo>
                    <a:cubicBezTo>
                      <a:pt x="0" y="7082"/>
                      <a:pt x="7081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833;p32"/>
              <p:cNvSpPr/>
              <p:nvPr/>
            </p:nvSpPr>
            <p:spPr>
              <a:xfrm>
                <a:off x="9073373" y="2007934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1" y="31734"/>
                      <a:pt x="0" y="24653"/>
                      <a:pt x="0" y="15867"/>
                    </a:cubicBezTo>
                    <a:cubicBezTo>
                      <a:pt x="0" y="7082"/>
                      <a:pt x="7081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834;p32"/>
              <p:cNvSpPr/>
              <p:nvPr/>
            </p:nvSpPr>
            <p:spPr>
              <a:xfrm>
                <a:off x="9930090" y="2007934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5" y="15867"/>
                    </a:moveTo>
                    <a:cubicBezTo>
                      <a:pt x="31735" y="24653"/>
                      <a:pt x="24653" y="31734"/>
                      <a:pt x="15868" y="31734"/>
                    </a:cubicBezTo>
                    <a:cubicBezTo>
                      <a:pt x="7082" y="31734"/>
                      <a:pt x="0" y="24653"/>
                      <a:pt x="0" y="15867"/>
                    </a:cubicBezTo>
                    <a:cubicBezTo>
                      <a:pt x="0" y="7082"/>
                      <a:pt x="7082" y="0"/>
                      <a:pt x="15868" y="0"/>
                    </a:cubicBezTo>
                    <a:cubicBezTo>
                      <a:pt x="24653" y="0"/>
                      <a:pt x="31735" y="7082"/>
                      <a:pt x="31735" y="1586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" name="Google Shape;835;p32"/>
            <p:cNvSpPr/>
            <p:nvPr/>
          </p:nvSpPr>
          <p:spPr>
            <a:xfrm>
              <a:off x="3572841" y="294144"/>
              <a:ext cx="132580" cy="5324"/>
            </a:xfrm>
            <a:custGeom>
              <a:avLst/>
              <a:gdLst/>
              <a:ahLst/>
              <a:cxnLst/>
              <a:rect l="l" t="t" r="r" b="b"/>
              <a:pathLst>
                <a:path w="132580" h="5324" extrusionOk="0">
                  <a:moveTo>
                    <a:pt x="0" y="0"/>
                  </a:moveTo>
                  <a:lnTo>
                    <a:pt x="132581" y="0"/>
                  </a:lnTo>
                </a:path>
              </a:pathLst>
            </a:custGeom>
            <a:grpFill/>
            <a:ln w="9525" cap="flat" cmpd="sng">
              <a:solidFill>
                <a:schemeClr val="accent6">
                  <a:lumMod val="75000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836;p32"/>
            <p:cNvSpPr/>
            <p:nvPr/>
          </p:nvSpPr>
          <p:spPr>
            <a:xfrm>
              <a:off x="3562618" y="337167"/>
              <a:ext cx="152601" cy="5324"/>
            </a:xfrm>
            <a:custGeom>
              <a:avLst/>
              <a:gdLst/>
              <a:ahLst/>
              <a:cxnLst/>
              <a:rect l="l" t="t" r="r" b="b"/>
              <a:pathLst>
                <a:path w="152601" h="5324" extrusionOk="0">
                  <a:moveTo>
                    <a:pt x="0" y="0"/>
                  </a:moveTo>
                  <a:lnTo>
                    <a:pt x="152601" y="0"/>
                  </a:lnTo>
                </a:path>
              </a:pathLst>
            </a:custGeom>
            <a:grpFill/>
            <a:ln w="9525" cap="flat" cmpd="sng">
              <a:solidFill>
                <a:schemeClr val="accent6">
                  <a:lumMod val="75000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37;p32"/>
            <p:cNvSpPr/>
            <p:nvPr/>
          </p:nvSpPr>
          <p:spPr>
            <a:xfrm>
              <a:off x="3572841" y="466233"/>
              <a:ext cx="132580" cy="5324"/>
            </a:xfrm>
            <a:custGeom>
              <a:avLst/>
              <a:gdLst/>
              <a:ahLst/>
              <a:cxnLst/>
              <a:rect l="l" t="t" r="r" b="b"/>
              <a:pathLst>
                <a:path w="132580" h="5324" extrusionOk="0">
                  <a:moveTo>
                    <a:pt x="0" y="0"/>
                  </a:moveTo>
                  <a:lnTo>
                    <a:pt x="132581" y="0"/>
                  </a:lnTo>
                </a:path>
              </a:pathLst>
            </a:custGeom>
            <a:grpFill/>
            <a:ln w="9525" cap="flat" cmpd="sng">
              <a:solidFill>
                <a:schemeClr val="accent6">
                  <a:lumMod val="75000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38;p32"/>
            <p:cNvSpPr/>
            <p:nvPr/>
          </p:nvSpPr>
          <p:spPr>
            <a:xfrm>
              <a:off x="3572468" y="380189"/>
              <a:ext cx="132527" cy="5324"/>
            </a:xfrm>
            <a:custGeom>
              <a:avLst/>
              <a:gdLst/>
              <a:ahLst/>
              <a:cxnLst/>
              <a:rect l="l" t="t" r="r" b="b"/>
              <a:pathLst>
                <a:path w="132527" h="5324" extrusionOk="0">
                  <a:moveTo>
                    <a:pt x="0" y="0"/>
                  </a:moveTo>
                  <a:lnTo>
                    <a:pt x="132528" y="0"/>
                  </a:lnTo>
                </a:path>
              </a:pathLst>
            </a:custGeom>
            <a:grpFill/>
            <a:ln w="9525" cap="flat" cmpd="sng">
              <a:solidFill>
                <a:schemeClr val="accent6">
                  <a:lumMod val="75000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39;p32"/>
            <p:cNvSpPr/>
            <p:nvPr/>
          </p:nvSpPr>
          <p:spPr>
            <a:xfrm>
              <a:off x="3572468" y="208100"/>
              <a:ext cx="132527" cy="5324"/>
            </a:xfrm>
            <a:custGeom>
              <a:avLst/>
              <a:gdLst/>
              <a:ahLst/>
              <a:cxnLst/>
              <a:rect l="l" t="t" r="r" b="b"/>
              <a:pathLst>
                <a:path w="132527" h="5324" extrusionOk="0">
                  <a:moveTo>
                    <a:pt x="0" y="0"/>
                  </a:moveTo>
                  <a:lnTo>
                    <a:pt x="132528" y="0"/>
                  </a:lnTo>
                </a:path>
              </a:pathLst>
            </a:custGeom>
            <a:grpFill/>
            <a:ln w="9525" cap="flat" cmpd="sng">
              <a:solidFill>
                <a:schemeClr val="accent6">
                  <a:lumMod val="75000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40;p32"/>
            <p:cNvSpPr/>
            <p:nvPr/>
          </p:nvSpPr>
          <p:spPr>
            <a:xfrm>
              <a:off x="3562618" y="251122"/>
              <a:ext cx="152601" cy="172088"/>
            </a:xfrm>
            <a:custGeom>
              <a:avLst/>
              <a:gdLst/>
              <a:ahLst/>
              <a:cxnLst/>
              <a:rect l="l" t="t" r="r" b="b"/>
              <a:pathLst>
                <a:path w="152601" h="172088" extrusionOk="0">
                  <a:moveTo>
                    <a:pt x="152601" y="86045"/>
                  </a:moveTo>
                  <a:cubicBezTo>
                    <a:pt x="152601" y="133566"/>
                    <a:pt x="118440" y="172089"/>
                    <a:pt x="76301" y="172089"/>
                  </a:cubicBezTo>
                  <a:cubicBezTo>
                    <a:pt x="34162" y="172089"/>
                    <a:pt x="1" y="133566"/>
                    <a:pt x="1" y="86045"/>
                  </a:cubicBezTo>
                  <a:cubicBezTo>
                    <a:pt x="1" y="38523"/>
                    <a:pt x="34162" y="0"/>
                    <a:pt x="76301" y="0"/>
                  </a:cubicBezTo>
                  <a:cubicBezTo>
                    <a:pt x="118440" y="0"/>
                    <a:pt x="152601" y="38523"/>
                    <a:pt x="152601" y="86045"/>
                  </a:cubicBezTo>
                  <a:close/>
                </a:path>
              </a:pathLst>
            </a:custGeom>
            <a:grpFill/>
            <a:ln w="13450" cap="flat" cmpd="sng">
              <a:solidFill>
                <a:schemeClr val="accent6">
                  <a:lumMod val="75000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841;p32"/>
            <p:cNvSpPr/>
            <p:nvPr/>
          </p:nvSpPr>
          <p:spPr>
            <a:xfrm>
              <a:off x="3562618" y="423211"/>
              <a:ext cx="152601" cy="86044"/>
            </a:xfrm>
            <a:custGeom>
              <a:avLst/>
              <a:gdLst/>
              <a:ahLst/>
              <a:cxnLst/>
              <a:rect l="l" t="t" r="r" b="b"/>
              <a:pathLst>
                <a:path w="152601" h="86044" extrusionOk="0">
                  <a:moveTo>
                    <a:pt x="0" y="86044"/>
                  </a:moveTo>
                  <a:cubicBezTo>
                    <a:pt x="0" y="38496"/>
                    <a:pt x="34184" y="0"/>
                    <a:pt x="76300" y="0"/>
                  </a:cubicBezTo>
                  <a:cubicBezTo>
                    <a:pt x="118418" y="0"/>
                    <a:pt x="152601" y="38550"/>
                    <a:pt x="152601" y="86044"/>
                  </a:cubicBezTo>
                </a:path>
              </a:pathLst>
            </a:custGeom>
            <a:grpFill/>
            <a:ln w="13450" cap="flat" cmpd="sng">
              <a:solidFill>
                <a:schemeClr val="accent6">
                  <a:lumMod val="75000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842;p32"/>
            <p:cNvSpPr/>
            <p:nvPr/>
          </p:nvSpPr>
          <p:spPr>
            <a:xfrm>
              <a:off x="3562618" y="165024"/>
              <a:ext cx="152601" cy="86044"/>
            </a:xfrm>
            <a:custGeom>
              <a:avLst/>
              <a:gdLst/>
              <a:ahLst/>
              <a:cxnLst/>
              <a:rect l="l" t="t" r="r" b="b"/>
              <a:pathLst>
                <a:path w="152601" h="86044" extrusionOk="0">
                  <a:moveTo>
                    <a:pt x="152601" y="0"/>
                  </a:moveTo>
                  <a:cubicBezTo>
                    <a:pt x="152601" y="47548"/>
                    <a:pt x="118418" y="86044"/>
                    <a:pt x="76300" y="86044"/>
                  </a:cubicBezTo>
                  <a:cubicBezTo>
                    <a:pt x="34184" y="86044"/>
                    <a:pt x="0" y="47495"/>
                    <a:pt x="0" y="0"/>
                  </a:cubicBezTo>
                </a:path>
              </a:pathLst>
            </a:custGeom>
            <a:grpFill/>
            <a:ln w="13450" cap="flat" cmpd="sng">
              <a:solidFill>
                <a:schemeClr val="accent6">
                  <a:lumMod val="75000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" name="Google Shape;843;p32"/>
            <p:cNvGrpSpPr/>
            <p:nvPr/>
          </p:nvGrpSpPr>
          <p:grpSpPr>
            <a:xfrm>
              <a:off x="3620056" y="799496"/>
              <a:ext cx="460093" cy="281135"/>
              <a:chOff x="9501731" y="2256271"/>
              <a:chExt cx="460093" cy="281135"/>
            </a:xfrm>
            <a:grpFill/>
          </p:grpSpPr>
          <p:sp>
            <p:nvSpPr>
              <p:cNvPr id="37" name="Google Shape;844;p32"/>
              <p:cNvSpPr/>
              <p:nvPr/>
            </p:nvSpPr>
            <p:spPr>
              <a:xfrm>
                <a:off x="9930090" y="2505672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5" y="15867"/>
                    </a:moveTo>
                    <a:cubicBezTo>
                      <a:pt x="31735" y="24653"/>
                      <a:pt x="24653" y="31734"/>
                      <a:pt x="15868" y="31734"/>
                    </a:cubicBezTo>
                    <a:cubicBezTo>
                      <a:pt x="7082" y="31734"/>
                      <a:pt x="0" y="24653"/>
                      <a:pt x="0" y="15867"/>
                    </a:cubicBezTo>
                    <a:cubicBezTo>
                      <a:pt x="0" y="7082"/>
                      <a:pt x="7082" y="0"/>
                      <a:pt x="15868" y="0"/>
                    </a:cubicBezTo>
                    <a:cubicBezTo>
                      <a:pt x="24653" y="0"/>
                      <a:pt x="31735" y="7082"/>
                      <a:pt x="31735" y="1586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845;p32"/>
              <p:cNvSpPr/>
              <p:nvPr/>
            </p:nvSpPr>
            <p:spPr>
              <a:xfrm>
                <a:off x="9501731" y="2256271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1" y="31734"/>
                      <a:pt x="0" y="24653"/>
                      <a:pt x="0" y="15867"/>
                    </a:cubicBezTo>
                    <a:cubicBezTo>
                      <a:pt x="0" y="7082"/>
                      <a:pt x="7081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" name="Google Shape;846;p32"/>
            <p:cNvGrpSpPr/>
            <p:nvPr/>
          </p:nvGrpSpPr>
          <p:grpSpPr>
            <a:xfrm>
              <a:off x="4048415" y="305432"/>
              <a:ext cx="888451" cy="1020980"/>
              <a:chOff x="9930090" y="1762207"/>
              <a:chExt cx="888451" cy="1020980"/>
            </a:xfrm>
            <a:grpFill/>
          </p:grpSpPr>
          <p:sp>
            <p:nvSpPr>
              <p:cNvPr id="30" name="Google Shape;847;p32"/>
              <p:cNvSpPr/>
              <p:nvPr/>
            </p:nvSpPr>
            <p:spPr>
              <a:xfrm>
                <a:off x="9945957" y="1778074"/>
                <a:ext cx="856717" cy="989245"/>
              </a:xfrm>
              <a:custGeom>
                <a:avLst/>
                <a:gdLst/>
                <a:ahLst/>
                <a:cxnLst/>
                <a:rect l="l" t="t" r="r" b="b"/>
                <a:pathLst>
                  <a:path w="856717" h="989245" extrusionOk="0">
                    <a:moveTo>
                      <a:pt x="0" y="247325"/>
                    </a:moveTo>
                    <a:lnTo>
                      <a:pt x="0" y="741921"/>
                    </a:lnTo>
                    <a:lnTo>
                      <a:pt x="428359" y="989245"/>
                    </a:lnTo>
                    <a:lnTo>
                      <a:pt x="856717" y="741921"/>
                    </a:lnTo>
                    <a:lnTo>
                      <a:pt x="856717" y="247325"/>
                    </a:lnTo>
                    <a:lnTo>
                      <a:pt x="428359" y="0"/>
                    </a:lnTo>
                    <a:lnTo>
                      <a:pt x="0" y="24732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848;p32"/>
              <p:cNvSpPr/>
              <p:nvPr/>
            </p:nvSpPr>
            <p:spPr>
              <a:xfrm>
                <a:off x="9930090" y="2011608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5" y="15867"/>
                    </a:moveTo>
                    <a:cubicBezTo>
                      <a:pt x="31735" y="24653"/>
                      <a:pt x="24653" y="31734"/>
                      <a:pt x="15868" y="31734"/>
                    </a:cubicBezTo>
                    <a:cubicBezTo>
                      <a:pt x="7082" y="31734"/>
                      <a:pt x="0" y="24653"/>
                      <a:pt x="0" y="15867"/>
                    </a:cubicBezTo>
                    <a:cubicBezTo>
                      <a:pt x="0" y="7082"/>
                      <a:pt x="7082" y="0"/>
                      <a:pt x="15868" y="0"/>
                    </a:cubicBezTo>
                    <a:cubicBezTo>
                      <a:pt x="24653" y="0"/>
                      <a:pt x="31735" y="7082"/>
                      <a:pt x="31735" y="1586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849;p32"/>
              <p:cNvSpPr/>
              <p:nvPr/>
            </p:nvSpPr>
            <p:spPr>
              <a:xfrm>
                <a:off x="10786807" y="2011608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2" y="31734"/>
                      <a:pt x="0" y="24653"/>
                      <a:pt x="0" y="15867"/>
                    </a:cubicBezTo>
                    <a:cubicBezTo>
                      <a:pt x="0" y="7082"/>
                      <a:pt x="7082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850;p32"/>
              <p:cNvSpPr/>
              <p:nvPr/>
            </p:nvSpPr>
            <p:spPr>
              <a:xfrm>
                <a:off x="10358449" y="1762207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1" y="31734"/>
                      <a:pt x="0" y="24653"/>
                      <a:pt x="0" y="15867"/>
                    </a:cubicBezTo>
                    <a:cubicBezTo>
                      <a:pt x="0" y="7082"/>
                      <a:pt x="7081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851;p32"/>
              <p:cNvSpPr/>
              <p:nvPr/>
            </p:nvSpPr>
            <p:spPr>
              <a:xfrm>
                <a:off x="10358449" y="2751453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1" y="31734"/>
                      <a:pt x="0" y="24653"/>
                      <a:pt x="0" y="15867"/>
                    </a:cubicBezTo>
                    <a:cubicBezTo>
                      <a:pt x="0" y="7082"/>
                      <a:pt x="7081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852;p32"/>
              <p:cNvSpPr/>
              <p:nvPr/>
            </p:nvSpPr>
            <p:spPr>
              <a:xfrm>
                <a:off x="9930090" y="2503116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5" y="15867"/>
                    </a:moveTo>
                    <a:cubicBezTo>
                      <a:pt x="31735" y="24653"/>
                      <a:pt x="24653" y="31734"/>
                      <a:pt x="15868" y="31734"/>
                    </a:cubicBezTo>
                    <a:cubicBezTo>
                      <a:pt x="7082" y="31734"/>
                      <a:pt x="0" y="24653"/>
                      <a:pt x="0" y="15867"/>
                    </a:cubicBezTo>
                    <a:cubicBezTo>
                      <a:pt x="0" y="7082"/>
                      <a:pt x="7082" y="0"/>
                      <a:pt x="15868" y="0"/>
                    </a:cubicBezTo>
                    <a:cubicBezTo>
                      <a:pt x="24653" y="0"/>
                      <a:pt x="31735" y="7082"/>
                      <a:pt x="31735" y="1586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853;p32"/>
              <p:cNvSpPr/>
              <p:nvPr/>
            </p:nvSpPr>
            <p:spPr>
              <a:xfrm>
                <a:off x="10786807" y="2503116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2" y="31734"/>
                      <a:pt x="0" y="24653"/>
                      <a:pt x="0" y="15867"/>
                    </a:cubicBezTo>
                    <a:cubicBezTo>
                      <a:pt x="0" y="7082"/>
                      <a:pt x="7082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" name="Google Shape;854;p32"/>
            <p:cNvSpPr/>
            <p:nvPr/>
          </p:nvSpPr>
          <p:spPr>
            <a:xfrm>
              <a:off x="4552329" y="-209450"/>
              <a:ext cx="466216" cy="538257"/>
            </a:xfrm>
            <a:custGeom>
              <a:avLst/>
              <a:gdLst/>
              <a:ahLst/>
              <a:cxnLst/>
              <a:rect l="l" t="t" r="r" b="b"/>
              <a:pathLst>
                <a:path w="466216" h="538257" extrusionOk="0">
                  <a:moveTo>
                    <a:pt x="0" y="134551"/>
                  </a:moveTo>
                  <a:lnTo>
                    <a:pt x="0" y="403706"/>
                  </a:lnTo>
                  <a:lnTo>
                    <a:pt x="233108" y="538257"/>
                  </a:lnTo>
                  <a:lnTo>
                    <a:pt x="466217" y="403706"/>
                  </a:lnTo>
                  <a:lnTo>
                    <a:pt x="466217" y="134551"/>
                  </a:lnTo>
                  <a:lnTo>
                    <a:pt x="233108" y="0"/>
                  </a:lnTo>
                  <a:lnTo>
                    <a:pt x="0" y="13455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55;p32"/>
            <p:cNvSpPr/>
            <p:nvPr/>
          </p:nvSpPr>
          <p:spPr>
            <a:xfrm>
              <a:off x="4259533" y="577516"/>
              <a:ext cx="466163" cy="538310"/>
            </a:xfrm>
            <a:custGeom>
              <a:avLst/>
              <a:gdLst/>
              <a:ahLst/>
              <a:cxnLst/>
              <a:rect l="l" t="t" r="r" b="b"/>
              <a:pathLst>
                <a:path w="466163" h="538310" extrusionOk="0">
                  <a:moveTo>
                    <a:pt x="0" y="134604"/>
                  </a:moveTo>
                  <a:lnTo>
                    <a:pt x="0" y="403706"/>
                  </a:lnTo>
                  <a:lnTo>
                    <a:pt x="233108" y="538310"/>
                  </a:lnTo>
                  <a:lnTo>
                    <a:pt x="466163" y="403706"/>
                  </a:lnTo>
                  <a:lnTo>
                    <a:pt x="466163" y="134604"/>
                  </a:lnTo>
                  <a:lnTo>
                    <a:pt x="233108" y="0"/>
                  </a:lnTo>
                  <a:lnTo>
                    <a:pt x="0" y="134604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" name="Google Shape;856;p32"/>
            <p:cNvGrpSpPr/>
            <p:nvPr/>
          </p:nvGrpSpPr>
          <p:grpSpPr>
            <a:xfrm>
              <a:off x="3035317" y="-30833"/>
              <a:ext cx="90023" cy="608646"/>
              <a:chOff x="9840585" y="3585754"/>
              <a:chExt cx="57132" cy="386295"/>
            </a:xfrm>
            <a:grpFill/>
          </p:grpSpPr>
          <p:sp>
            <p:nvSpPr>
              <p:cNvPr id="26" name="Google Shape;857;p32"/>
              <p:cNvSpPr/>
              <p:nvPr/>
            </p:nvSpPr>
            <p:spPr>
              <a:xfrm>
                <a:off x="9840585" y="3585754"/>
                <a:ext cx="57132" cy="65971"/>
              </a:xfrm>
              <a:custGeom>
                <a:avLst/>
                <a:gdLst/>
                <a:ahLst/>
                <a:cxnLst/>
                <a:rect l="l" t="t" r="r" b="b"/>
                <a:pathLst>
                  <a:path w="57132" h="65971" extrusionOk="0">
                    <a:moveTo>
                      <a:pt x="0" y="16506"/>
                    </a:moveTo>
                    <a:lnTo>
                      <a:pt x="0" y="49465"/>
                    </a:lnTo>
                    <a:lnTo>
                      <a:pt x="28593" y="65971"/>
                    </a:lnTo>
                    <a:lnTo>
                      <a:pt x="57132" y="49465"/>
                    </a:lnTo>
                    <a:lnTo>
                      <a:pt x="57132" y="16506"/>
                    </a:lnTo>
                    <a:lnTo>
                      <a:pt x="28593" y="0"/>
                    </a:lnTo>
                    <a:lnTo>
                      <a:pt x="0" y="16506"/>
                    </a:ln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858;p32"/>
              <p:cNvSpPr/>
              <p:nvPr/>
            </p:nvSpPr>
            <p:spPr>
              <a:xfrm>
                <a:off x="9840585" y="3692511"/>
                <a:ext cx="57132" cy="65971"/>
              </a:xfrm>
              <a:custGeom>
                <a:avLst/>
                <a:gdLst/>
                <a:ahLst/>
                <a:cxnLst/>
                <a:rect l="l" t="t" r="r" b="b"/>
                <a:pathLst>
                  <a:path w="57132" h="65971" extrusionOk="0">
                    <a:moveTo>
                      <a:pt x="0" y="16506"/>
                    </a:moveTo>
                    <a:lnTo>
                      <a:pt x="0" y="49465"/>
                    </a:lnTo>
                    <a:lnTo>
                      <a:pt x="28593" y="65971"/>
                    </a:lnTo>
                    <a:lnTo>
                      <a:pt x="57132" y="49465"/>
                    </a:lnTo>
                    <a:lnTo>
                      <a:pt x="57132" y="16506"/>
                    </a:lnTo>
                    <a:lnTo>
                      <a:pt x="28593" y="0"/>
                    </a:lnTo>
                    <a:lnTo>
                      <a:pt x="0" y="16506"/>
                    </a:ln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859;p32"/>
              <p:cNvSpPr/>
              <p:nvPr/>
            </p:nvSpPr>
            <p:spPr>
              <a:xfrm>
                <a:off x="9840585" y="3799321"/>
                <a:ext cx="57132" cy="65917"/>
              </a:xfrm>
              <a:custGeom>
                <a:avLst/>
                <a:gdLst/>
                <a:ahLst/>
                <a:cxnLst/>
                <a:rect l="l" t="t" r="r" b="b"/>
                <a:pathLst>
                  <a:path w="57132" h="65917" extrusionOk="0">
                    <a:moveTo>
                      <a:pt x="0" y="16453"/>
                    </a:moveTo>
                    <a:lnTo>
                      <a:pt x="0" y="49465"/>
                    </a:lnTo>
                    <a:lnTo>
                      <a:pt x="28593" y="65918"/>
                    </a:lnTo>
                    <a:lnTo>
                      <a:pt x="57132" y="49465"/>
                    </a:lnTo>
                    <a:lnTo>
                      <a:pt x="57132" y="16453"/>
                    </a:lnTo>
                    <a:lnTo>
                      <a:pt x="28593" y="0"/>
                    </a:lnTo>
                    <a:lnTo>
                      <a:pt x="0" y="16453"/>
                    </a:ln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860;p32"/>
              <p:cNvSpPr/>
              <p:nvPr/>
            </p:nvSpPr>
            <p:spPr>
              <a:xfrm>
                <a:off x="9840585" y="3906078"/>
                <a:ext cx="57132" cy="65971"/>
              </a:xfrm>
              <a:custGeom>
                <a:avLst/>
                <a:gdLst/>
                <a:ahLst/>
                <a:cxnLst/>
                <a:rect l="l" t="t" r="r" b="b"/>
                <a:pathLst>
                  <a:path w="57132" h="65971" extrusionOk="0">
                    <a:moveTo>
                      <a:pt x="0" y="16506"/>
                    </a:moveTo>
                    <a:lnTo>
                      <a:pt x="0" y="49465"/>
                    </a:lnTo>
                    <a:lnTo>
                      <a:pt x="28593" y="65971"/>
                    </a:lnTo>
                    <a:lnTo>
                      <a:pt x="57132" y="49465"/>
                    </a:lnTo>
                    <a:lnTo>
                      <a:pt x="57132" y="16506"/>
                    </a:lnTo>
                    <a:lnTo>
                      <a:pt x="28593" y="0"/>
                    </a:lnTo>
                    <a:lnTo>
                      <a:pt x="0" y="16506"/>
                    </a:ln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1" name="Google Shape;171;p32"/>
          <p:cNvSpPr txBox="1">
            <a:spLocks noGrp="1"/>
          </p:cNvSpPr>
          <p:nvPr>
            <p:ph type="ctrTitle"/>
          </p:nvPr>
        </p:nvSpPr>
        <p:spPr>
          <a:xfrm>
            <a:off x="357158" y="857238"/>
            <a:ext cx="4339800" cy="25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200" dirty="0" smtClean="0">
                <a:solidFill>
                  <a:schemeClr val="bg1"/>
                </a:solidFill>
                <a:latin typeface="Raleway" charset="-52"/>
                <a:cs typeface="Times New Roman" panose="02020603050405020304" pitchFamily="18" charset="0"/>
              </a:rPr>
              <a:t>Сведения </a:t>
            </a:r>
            <a:r>
              <a:rPr lang="en-US" sz="3200" dirty="0" smtClean="0">
                <a:solidFill>
                  <a:schemeClr val="bg1"/>
                </a:solidFill>
                <a:latin typeface="Raleway" charset="-52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Raleway" charset="-52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Raleway" charset="-52"/>
                <a:cs typeface="Times New Roman" panose="02020603050405020304" pitchFamily="18" charset="0"/>
              </a:rPr>
              <a:t>о результатах</a:t>
            </a:r>
            <a:r>
              <a:rPr lang="en-US" sz="3200" dirty="0" smtClean="0">
                <a:solidFill>
                  <a:schemeClr val="bg1"/>
                </a:solidFill>
                <a:latin typeface="Raleway" charset="-52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Raleway" charset="-52"/>
                <a:cs typeface="Times New Roman" panose="02020603050405020304" pitchFamily="18" charset="0"/>
              </a:rPr>
              <a:t>деятельности филиала  № 1  ГБУЗ «ГП № 209 ДЗМ» за 2024г.</a:t>
            </a:r>
            <a:endParaRPr sz="3200" dirty="0">
              <a:solidFill>
                <a:schemeClr val="bg1"/>
              </a:solidFill>
              <a:latin typeface="Raleway" charset="-52"/>
            </a:endParaRPr>
          </a:p>
        </p:txBody>
      </p:sp>
      <p:sp>
        <p:nvSpPr>
          <p:cNvPr id="172" name="Google Shape;172;p32"/>
          <p:cNvSpPr txBox="1">
            <a:spLocks noGrp="1"/>
          </p:cNvSpPr>
          <p:nvPr>
            <p:ph type="subTitle" idx="1"/>
          </p:nvPr>
        </p:nvSpPr>
        <p:spPr>
          <a:xfrm>
            <a:off x="357158" y="3429006"/>
            <a:ext cx="43398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филиалом № 1 Зизекалова О.В.</a:t>
            </a:r>
          </a:p>
          <a:p>
            <a:pPr marL="0" lvl="0" indent="0"/>
            <a:endParaRPr dirty="0">
              <a:solidFill>
                <a:schemeClr val="bg1"/>
              </a:solidFill>
            </a:endParaRPr>
          </a:p>
        </p:txBody>
      </p:sp>
      <p:sp>
        <p:nvSpPr>
          <p:cNvPr id="174" name="Google Shape;174;p32"/>
          <p:cNvSpPr/>
          <p:nvPr/>
        </p:nvSpPr>
        <p:spPr>
          <a:xfrm>
            <a:off x="-889047" y="4269692"/>
            <a:ext cx="2916174" cy="677632"/>
          </a:xfrm>
          <a:custGeom>
            <a:avLst/>
            <a:gdLst/>
            <a:ahLst/>
            <a:cxnLst/>
            <a:rect l="l" t="t" r="r" b="b"/>
            <a:pathLst>
              <a:path w="5425440" h="1260710" extrusionOk="0">
                <a:moveTo>
                  <a:pt x="0" y="871328"/>
                </a:moveTo>
                <a:lnTo>
                  <a:pt x="937260" y="871328"/>
                </a:lnTo>
                <a:cubicBezTo>
                  <a:pt x="967740" y="800208"/>
                  <a:pt x="999490" y="652888"/>
                  <a:pt x="1028700" y="657968"/>
                </a:cubicBezTo>
                <a:cubicBezTo>
                  <a:pt x="1057910" y="663048"/>
                  <a:pt x="1070610" y="1011028"/>
                  <a:pt x="1112520" y="901808"/>
                </a:cubicBezTo>
                <a:cubicBezTo>
                  <a:pt x="1154430" y="792588"/>
                  <a:pt x="1225550" y="-53232"/>
                  <a:pt x="1280160" y="2648"/>
                </a:cubicBezTo>
                <a:cubicBezTo>
                  <a:pt x="1334770" y="58528"/>
                  <a:pt x="1385570" y="1099928"/>
                  <a:pt x="1440180" y="1237088"/>
                </a:cubicBezTo>
                <a:cubicBezTo>
                  <a:pt x="1494790" y="1374248"/>
                  <a:pt x="1560830" y="871328"/>
                  <a:pt x="1607820" y="825608"/>
                </a:cubicBezTo>
                <a:cubicBezTo>
                  <a:pt x="1654810" y="779888"/>
                  <a:pt x="1680210" y="1036428"/>
                  <a:pt x="1722120" y="962768"/>
                </a:cubicBezTo>
                <a:cubicBezTo>
                  <a:pt x="1764030" y="889108"/>
                  <a:pt x="1817370" y="406508"/>
                  <a:pt x="1859280" y="383648"/>
                </a:cubicBezTo>
                <a:cubicBezTo>
                  <a:pt x="1901190" y="360788"/>
                  <a:pt x="1944370" y="779888"/>
                  <a:pt x="1973580" y="825608"/>
                </a:cubicBezTo>
                <a:cubicBezTo>
                  <a:pt x="2002790" y="871328"/>
                  <a:pt x="2014220" y="652888"/>
                  <a:pt x="2034540" y="657968"/>
                </a:cubicBezTo>
                <a:cubicBezTo>
                  <a:pt x="2054860" y="663048"/>
                  <a:pt x="2099310" y="811638"/>
                  <a:pt x="2095500" y="856088"/>
                </a:cubicBezTo>
                <a:lnTo>
                  <a:pt x="4587240" y="856088"/>
                </a:lnTo>
                <a:cubicBezTo>
                  <a:pt x="4625340" y="894188"/>
                  <a:pt x="4671060" y="988168"/>
                  <a:pt x="4701540" y="970388"/>
                </a:cubicBezTo>
                <a:cubicBezTo>
                  <a:pt x="4732020" y="952608"/>
                  <a:pt x="4744720" y="755758"/>
                  <a:pt x="4770120" y="749408"/>
                </a:cubicBezTo>
                <a:cubicBezTo>
                  <a:pt x="4795520" y="743058"/>
                  <a:pt x="4831080" y="911968"/>
                  <a:pt x="4853940" y="932288"/>
                </a:cubicBezTo>
                <a:cubicBezTo>
                  <a:pt x="4871720" y="909428"/>
                  <a:pt x="4813300" y="875138"/>
                  <a:pt x="4907280" y="863708"/>
                </a:cubicBezTo>
                <a:cubicBezTo>
                  <a:pt x="5080000" y="863708"/>
                  <a:pt x="5356860" y="908158"/>
                  <a:pt x="5425440" y="863708"/>
                </a:cubicBezTo>
              </a:path>
            </a:pathLst>
          </a:custGeom>
          <a:noFill/>
          <a:ln w="25400" cap="flat" cmpd="sng">
            <a:solidFill>
              <a:schemeClr val="accent2">
                <a:alpha val="4078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2"/>
          <p:cNvSpPr/>
          <p:nvPr/>
        </p:nvSpPr>
        <p:spPr>
          <a:xfrm>
            <a:off x="7712803" y="214470"/>
            <a:ext cx="2916174" cy="677632"/>
          </a:xfrm>
          <a:custGeom>
            <a:avLst/>
            <a:gdLst/>
            <a:ahLst/>
            <a:cxnLst/>
            <a:rect l="l" t="t" r="r" b="b"/>
            <a:pathLst>
              <a:path w="5425440" h="1260710" extrusionOk="0">
                <a:moveTo>
                  <a:pt x="0" y="871328"/>
                </a:moveTo>
                <a:lnTo>
                  <a:pt x="937260" y="871328"/>
                </a:lnTo>
                <a:cubicBezTo>
                  <a:pt x="967740" y="800208"/>
                  <a:pt x="999490" y="652888"/>
                  <a:pt x="1028700" y="657968"/>
                </a:cubicBezTo>
                <a:cubicBezTo>
                  <a:pt x="1057910" y="663048"/>
                  <a:pt x="1070610" y="1011028"/>
                  <a:pt x="1112520" y="901808"/>
                </a:cubicBezTo>
                <a:cubicBezTo>
                  <a:pt x="1154430" y="792588"/>
                  <a:pt x="1225550" y="-53232"/>
                  <a:pt x="1280160" y="2648"/>
                </a:cubicBezTo>
                <a:cubicBezTo>
                  <a:pt x="1334770" y="58528"/>
                  <a:pt x="1385570" y="1099928"/>
                  <a:pt x="1440180" y="1237088"/>
                </a:cubicBezTo>
                <a:cubicBezTo>
                  <a:pt x="1494790" y="1374248"/>
                  <a:pt x="1560830" y="871328"/>
                  <a:pt x="1607820" y="825608"/>
                </a:cubicBezTo>
                <a:cubicBezTo>
                  <a:pt x="1654810" y="779888"/>
                  <a:pt x="1680210" y="1036428"/>
                  <a:pt x="1722120" y="962768"/>
                </a:cubicBezTo>
                <a:cubicBezTo>
                  <a:pt x="1764030" y="889108"/>
                  <a:pt x="1817370" y="406508"/>
                  <a:pt x="1859280" y="383648"/>
                </a:cubicBezTo>
                <a:cubicBezTo>
                  <a:pt x="1901190" y="360788"/>
                  <a:pt x="1944370" y="779888"/>
                  <a:pt x="1973580" y="825608"/>
                </a:cubicBezTo>
                <a:cubicBezTo>
                  <a:pt x="2002790" y="871328"/>
                  <a:pt x="2014220" y="652888"/>
                  <a:pt x="2034540" y="657968"/>
                </a:cubicBezTo>
                <a:cubicBezTo>
                  <a:pt x="2054860" y="663048"/>
                  <a:pt x="2099310" y="811638"/>
                  <a:pt x="2095500" y="856088"/>
                </a:cubicBezTo>
                <a:lnTo>
                  <a:pt x="4587240" y="856088"/>
                </a:lnTo>
                <a:cubicBezTo>
                  <a:pt x="4625340" y="894188"/>
                  <a:pt x="4671060" y="988168"/>
                  <a:pt x="4701540" y="970388"/>
                </a:cubicBezTo>
                <a:cubicBezTo>
                  <a:pt x="4732020" y="952608"/>
                  <a:pt x="4744720" y="755758"/>
                  <a:pt x="4770120" y="749408"/>
                </a:cubicBezTo>
                <a:cubicBezTo>
                  <a:pt x="4795520" y="743058"/>
                  <a:pt x="4831080" y="911968"/>
                  <a:pt x="4853940" y="932288"/>
                </a:cubicBezTo>
                <a:cubicBezTo>
                  <a:pt x="4871720" y="909428"/>
                  <a:pt x="4813300" y="875138"/>
                  <a:pt x="4907280" y="863708"/>
                </a:cubicBezTo>
                <a:cubicBezTo>
                  <a:pt x="5080000" y="863708"/>
                  <a:pt x="5356860" y="908158"/>
                  <a:pt x="5425440" y="863708"/>
                </a:cubicBezTo>
              </a:path>
            </a:pathLst>
          </a:custGeom>
          <a:noFill/>
          <a:ln w="25400" cap="flat" cmpd="sng">
            <a:solidFill>
              <a:schemeClr val="accent6">
                <a:alpha val="4078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853070"/>
            <a:ext cx="3081338" cy="317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5"/>
          <p:cNvSpPr txBox="1">
            <a:spLocks noGrp="1"/>
          </p:cNvSpPr>
          <p:nvPr>
            <p:ph type="title"/>
          </p:nvPr>
        </p:nvSpPr>
        <p:spPr>
          <a:xfrm>
            <a:off x="928662" y="428610"/>
            <a:ext cx="728592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по медико-социальной экспертизе филиала №1 ГБУЗ «ГП № 209 ДЗМ» за 2024г.</a:t>
            </a:r>
            <a:endParaRPr sz="2000" dirty="0"/>
          </a:p>
        </p:txBody>
      </p:sp>
      <p:sp>
        <p:nvSpPr>
          <p:cNvPr id="393" name="Google Shape;393;p45"/>
          <p:cNvSpPr/>
          <p:nvPr/>
        </p:nvSpPr>
        <p:spPr>
          <a:xfrm>
            <a:off x="8572528" y="4214824"/>
            <a:ext cx="1394100" cy="1394100"/>
          </a:xfrm>
          <a:prstGeom prst="donut">
            <a:avLst>
              <a:gd name="adj" fmla="val 189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406717"/>
            <a:ext cx="72866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В 2024г. впервые группа инвалидности установлена у 115 человек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213865"/>
              </p:ext>
            </p:extLst>
          </p:nvPr>
        </p:nvGraphicFramePr>
        <p:xfrm>
          <a:off x="500034" y="2427262"/>
          <a:ext cx="8143928" cy="1573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574">
                  <a:extLst>
                    <a:ext uri="{9D8B030D-6E8A-4147-A177-3AD203B41FA5}">
                      <a16:colId xmlns:a16="http://schemas.microsoft.com/office/drawing/2014/main" xmlns="" val="230566241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3408259111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62187067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352374524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341041113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52270006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3920871178"/>
                    </a:ext>
                  </a:extLst>
                </a:gridCol>
                <a:gridCol w="430338">
                  <a:extLst>
                    <a:ext uri="{9D8B030D-6E8A-4147-A177-3AD203B41FA5}">
                      <a16:colId xmlns:a16="http://schemas.microsoft.com/office/drawing/2014/main" xmlns="" val="2391064440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3434673067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746552222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614931013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585035970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xmlns="" val="1652211112"/>
                    </a:ext>
                  </a:extLst>
                </a:gridCol>
                <a:gridCol w="928690">
                  <a:extLst>
                    <a:ext uri="{9D8B030D-6E8A-4147-A177-3AD203B41FA5}">
                      <a16:colId xmlns:a16="http://schemas.microsoft.com/office/drawing/2014/main" xmlns="" val="2032556145"/>
                    </a:ext>
                  </a:extLst>
                </a:gridCol>
              </a:tblGrid>
              <a:tr h="888253"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/>
                        <a:t>Всего направлено</a:t>
                      </a:r>
                      <a:endParaRPr lang="ru-RU" sz="7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/>
                        <a:t>Признаны инвалидами</a:t>
                      </a:r>
                      <a:endParaRPr lang="ru-RU" sz="7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I</a:t>
                      </a:r>
                      <a:endParaRPr lang="ru-RU" sz="1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II</a:t>
                      </a:r>
                      <a:endParaRPr lang="ru-RU" sz="1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III</a:t>
                      </a:r>
                      <a:endParaRPr lang="ru-RU" sz="1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/>
                        <a:t>Мужчин</a:t>
                      </a:r>
                      <a:endParaRPr lang="ru-RU" sz="7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/>
                        <a:t>Женщин</a:t>
                      </a:r>
                      <a:endParaRPr lang="ru-RU" sz="7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/>
                        <a:t>До 20 лет</a:t>
                      </a:r>
                      <a:endParaRPr lang="ru-RU" sz="7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/>
                        <a:t>20-29 лет</a:t>
                      </a:r>
                      <a:endParaRPr lang="ru-RU" sz="7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/>
                        <a:t>30-39 лет</a:t>
                      </a:r>
                      <a:endParaRPr lang="ru-RU" sz="7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/>
                        <a:t>40-49 лет</a:t>
                      </a:r>
                      <a:endParaRPr lang="ru-RU" sz="7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/>
                        <a:t>50-59 лет</a:t>
                      </a:r>
                      <a:endParaRPr lang="ru-RU" sz="7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/>
                        <a:t>Более 60 лет </a:t>
                      </a:r>
                      <a:endParaRPr lang="ru-RU" sz="7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/>
                        <a:t>Не установлена группа инвалидности</a:t>
                      </a:r>
                      <a:r>
                        <a:rPr lang="ru-RU" sz="700" baseline="0" dirty="0" smtClean="0"/>
                        <a:t> </a:t>
                      </a:r>
                      <a:endParaRPr lang="ru-RU" sz="7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6817028"/>
                  </a:ext>
                </a:extLst>
              </a:tr>
              <a:tr h="684995">
                <a:tc>
                  <a:txBody>
                    <a:bodyPr/>
                    <a:lstStyle/>
                    <a:p>
                      <a:r>
                        <a:rPr lang="ru-RU" dirty="0" smtClean="0"/>
                        <a:t>141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115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65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63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52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73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26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6131080"/>
                  </a:ext>
                </a:extLst>
              </a:tr>
            </a:tbl>
          </a:graphicData>
        </a:graphic>
      </p:graphicFrame>
      <p:sp>
        <p:nvSpPr>
          <p:cNvPr id="15" name="Google Shape;880;p37"/>
          <p:cNvSpPr/>
          <p:nvPr/>
        </p:nvSpPr>
        <p:spPr>
          <a:xfrm>
            <a:off x="5929322" y="1815317"/>
            <a:ext cx="2686079" cy="512700"/>
          </a:xfrm>
          <a:prstGeom prst="rect">
            <a:avLst/>
          </a:prstGeom>
          <a:solidFill>
            <a:srgbClr val="5EB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 smtClean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3 группа – 65 человек</a:t>
            </a:r>
            <a:endParaRPr lang="ru-RU" b="1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6" name="Google Shape;882;p37"/>
          <p:cNvSpPr/>
          <p:nvPr/>
        </p:nvSpPr>
        <p:spPr>
          <a:xfrm>
            <a:off x="3214678" y="1815317"/>
            <a:ext cx="2686079" cy="512700"/>
          </a:xfrm>
          <a:prstGeom prst="rect">
            <a:avLst/>
          </a:prstGeom>
          <a:solidFill>
            <a:srgbClr val="7AC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 smtClean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2 группа – 30 человек</a:t>
            </a:r>
            <a:endParaRPr lang="ru-RU" b="1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" name="Google Shape;888;p37"/>
          <p:cNvSpPr txBox="1"/>
          <p:nvPr/>
        </p:nvSpPr>
        <p:spPr>
          <a:xfrm>
            <a:off x="514380" y="1814027"/>
            <a:ext cx="2686079" cy="5127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 smtClean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1 группа – 20 человек</a:t>
            </a:r>
            <a:endParaRPr sz="1500" b="1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8" name="Google Shape;393;p45"/>
          <p:cNvSpPr/>
          <p:nvPr/>
        </p:nvSpPr>
        <p:spPr>
          <a:xfrm>
            <a:off x="-571536" y="0"/>
            <a:ext cx="1394100" cy="1394100"/>
          </a:xfrm>
          <a:prstGeom prst="donut">
            <a:avLst>
              <a:gd name="adj" fmla="val 189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5"/>
          <p:cNvSpPr txBox="1">
            <a:spLocks noGrp="1"/>
          </p:cNvSpPr>
          <p:nvPr>
            <p:ph type="title"/>
          </p:nvPr>
        </p:nvSpPr>
        <p:spPr>
          <a:xfrm>
            <a:off x="928662" y="428610"/>
            <a:ext cx="728592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по 209 ДЗМ» за 2024г. медико-социальной экспертизе филиала №1 ГБУЗ «ГП № 209 ДЗМ» </a:t>
            </a:r>
            <a:endParaRPr sz="2000" dirty="0"/>
          </a:p>
        </p:txBody>
      </p:sp>
      <p:sp>
        <p:nvSpPr>
          <p:cNvPr id="393" name="Google Shape;393;p45"/>
          <p:cNvSpPr/>
          <p:nvPr/>
        </p:nvSpPr>
        <p:spPr>
          <a:xfrm>
            <a:off x="8572528" y="571486"/>
            <a:ext cx="1394100" cy="1394100"/>
          </a:xfrm>
          <a:prstGeom prst="donut">
            <a:avLst>
              <a:gd name="adj" fmla="val 189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477026"/>
            <a:ext cx="7286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Повторно направлено на медико-социальную экспертизу в связи, с истечением срока инвалидности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Google Shape;393;p45"/>
          <p:cNvSpPr/>
          <p:nvPr/>
        </p:nvSpPr>
        <p:spPr>
          <a:xfrm>
            <a:off x="-1000164" y="3749400"/>
            <a:ext cx="1394100" cy="1394100"/>
          </a:xfrm>
          <a:prstGeom prst="donut">
            <a:avLst>
              <a:gd name="adj" fmla="val 189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024339"/>
              </p:ext>
            </p:extLst>
          </p:nvPr>
        </p:nvGraphicFramePr>
        <p:xfrm>
          <a:off x="285720" y="2071684"/>
          <a:ext cx="8501122" cy="1645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348">
                  <a:extLst>
                    <a:ext uri="{9D8B030D-6E8A-4147-A177-3AD203B41FA5}">
                      <a16:colId xmlns:a16="http://schemas.microsoft.com/office/drawing/2014/main" xmlns="" val="1596261023"/>
                    </a:ext>
                  </a:extLst>
                </a:gridCol>
                <a:gridCol w="524348">
                  <a:extLst>
                    <a:ext uri="{9D8B030D-6E8A-4147-A177-3AD203B41FA5}">
                      <a16:colId xmlns:a16="http://schemas.microsoft.com/office/drawing/2014/main" xmlns="" val="200172838"/>
                    </a:ext>
                  </a:extLst>
                </a:gridCol>
                <a:gridCol w="380064">
                  <a:extLst>
                    <a:ext uri="{9D8B030D-6E8A-4147-A177-3AD203B41FA5}">
                      <a16:colId xmlns:a16="http://schemas.microsoft.com/office/drawing/2014/main" xmlns="" val="3951065547"/>
                    </a:ext>
                  </a:extLst>
                </a:gridCol>
                <a:gridCol w="428628">
                  <a:extLst>
                    <a:ext uri="{9D8B030D-6E8A-4147-A177-3AD203B41FA5}">
                      <a16:colId xmlns:a16="http://schemas.microsoft.com/office/drawing/2014/main" xmlns="" val="1415128551"/>
                    </a:ext>
                  </a:extLst>
                </a:gridCol>
                <a:gridCol w="428628">
                  <a:extLst>
                    <a:ext uri="{9D8B030D-6E8A-4147-A177-3AD203B41FA5}">
                      <a16:colId xmlns:a16="http://schemas.microsoft.com/office/drawing/2014/main" xmlns="" val="3454303182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xmlns="" val="2224434936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xmlns="" val="3186966044"/>
                    </a:ext>
                  </a:extLst>
                </a:gridCol>
                <a:gridCol w="480008">
                  <a:extLst>
                    <a:ext uri="{9D8B030D-6E8A-4147-A177-3AD203B41FA5}">
                      <a16:colId xmlns:a16="http://schemas.microsoft.com/office/drawing/2014/main" xmlns="" val="2829322604"/>
                    </a:ext>
                  </a:extLst>
                </a:gridCol>
                <a:gridCol w="524348">
                  <a:extLst>
                    <a:ext uri="{9D8B030D-6E8A-4147-A177-3AD203B41FA5}">
                      <a16:colId xmlns:a16="http://schemas.microsoft.com/office/drawing/2014/main" xmlns="" val="1639353755"/>
                    </a:ext>
                  </a:extLst>
                </a:gridCol>
                <a:gridCol w="524348">
                  <a:extLst>
                    <a:ext uri="{9D8B030D-6E8A-4147-A177-3AD203B41FA5}">
                      <a16:colId xmlns:a16="http://schemas.microsoft.com/office/drawing/2014/main" xmlns="" val="3434036390"/>
                    </a:ext>
                  </a:extLst>
                </a:gridCol>
                <a:gridCol w="524348">
                  <a:extLst>
                    <a:ext uri="{9D8B030D-6E8A-4147-A177-3AD203B41FA5}">
                      <a16:colId xmlns:a16="http://schemas.microsoft.com/office/drawing/2014/main" xmlns="" val="1641760842"/>
                    </a:ext>
                  </a:extLst>
                </a:gridCol>
                <a:gridCol w="524348">
                  <a:extLst>
                    <a:ext uri="{9D8B030D-6E8A-4147-A177-3AD203B41FA5}">
                      <a16:colId xmlns:a16="http://schemas.microsoft.com/office/drawing/2014/main" xmlns="" val="1597483306"/>
                    </a:ext>
                  </a:extLst>
                </a:gridCol>
                <a:gridCol w="524348">
                  <a:extLst>
                    <a:ext uri="{9D8B030D-6E8A-4147-A177-3AD203B41FA5}">
                      <a16:colId xmlns:a16="http://schemas.microsoft.com/office/drawing/2014/main" xmlns="" val="2637821712"/>
                    </a:ext>
                  </a:extLst>
                </a:gridCol>
                <a:gridCol w="524348">
                  <a:extLst>
                    <a:ext uri="{9D8B030D-6E8A-4147-A177-3AD203B41FA5}">
                      <a16:colId xmlns:a16="http://schemas.microsoft.com/office/drawing/2014/main" xmlns="" val="3969028877"/>
                    </a:ext>
                  </a:extLst>
                </a:gridCol>
                <a:gridCol w="524348">
                  <a:extLst>
                    <a:ext uri="{9D8B030D-6E8A-4147-A177-3AD203B41FA5}">
                      <a16:colId xmlns:a16="http://schemas.microsoft.com/office/drawing/2014/main" xmlns="" val="458967699"/>
                    </a:ext>
                  </a:extLst>
                </a:gridCol>
                <a:gridCol w="635902">
                  <a:extLst>
                    <a:ext uri="{9D8B030D-6E8A-4147-A177-3AD203B41FA5}">
                      <a16:colId xmlns:a16="http://schemas.microsoft.com/office/drawing/2014/main" xmlns="" val="1255872229"/>
                    </a:ext>
                  </a:extLst>
                </a:gridCol>
              </a:tblGrid>
              <a:tr h="9286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/>
                        <a:t>Всего направлено</a:t>
                      </a:r>
                    </a:p>
                    <a:p>
                      <a:endParaRPr lang="ru-RU" sz="7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Признаны инвалидами</a:t>
                      </a:r>
                      <a:endParaRPr lang="ru-RU" sz="7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</a:t>
                      </a:r>
                      <a:endParaRPr lang="ru-RU" sz="1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II</a:t>
                      </a:r>
                      <a:endParaRPr lang="ru-RU" sz="1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III</a:t>
                      </a:r>
                      <a:endParaRPr lang="ru-RU" sz="1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Мужчин</a:t>
                      </a:r>
                      <a:endParaRPr lang="ru-RU" sz="1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Женщин</a:t>
                      </a:r>
                      <a:endParaRPr lang="ru-RU" sz="1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До 20 лет</a:t>
                      </a:r>
                    </a:p>
                    <a:p>
                      <a:endParaRPr lang="ru-RU" sz="1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20-29 лет</a:t>
                      </a:r>
                      <a:endParaRPr lang="ru-RU" sz="1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30-39 лет</a:t>
                      </a:r>
                      <a:endParaRPr lang="ru-RU" sz="1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40-49 лет</a:t>
                      </a:r>
                    </a:p>
                    <a:p>
                      <a:endParaRPr lang="ru-RU" sz="1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50-59 лет</a:t>
                      </a:r>
                      <a:endParaRPr lang="ru-RU" sz="1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Более 60 лет</a:t>
                      </a:r>
                      <a:endParaRPr lang="ru-RU" sz="8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/>
                        <a:t>Не установлена группа инвалидности</a:t>
                      </a:r>
                      <a:r>
                        <a:rPr lang="ru-RU" sz="700" baseline="0" dirty="0" smtClean="0"/>
                        <a:t> </a:t>
                      </a:r>
                      <a:endParaRPr lang="ru-RU" sz="700" dirty="0" smtClean="0"/>
                    </a:p>
                    <a:p>
                      <a:endParaRPr lang="ru-RU" sz="1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/>
                        <a:t>Группа уменьшена</a:t>
                      </a:r>
                    </a:p>
                    <a:p>
                      <a:endParaRPr lang="ru-RU" sz="1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/>
                        <a:t>Группа увеличена</a:t>
                      </a:r>
                    </a:p>
                    <a:p>
                      <a:endParaRPr lang="ru-RU" sz="10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0092108"/>
                  </a:ext>
                </a:extLst>
              </a:tr>
              <a:tr h="716959">
                <a:tc>
                  <a:txBody>
                    <a:bodyPr/>
                    <a:lstStyle/>
                    <a:p>
                      <a:r>
                        <a:rPr lang="ru-RU" dirty="0" smtClean="0"/>
                        <a:t>251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236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76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138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106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130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55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139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531483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215074" y="1071552"/>
            <a:ext cx="2857488" cy="328614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0" name="Google Shape;370;p43"/>
          <p:cNvSpPr txBox="1">
            <a:spLocks noGrp="1"/>
          </p:cNvSpPr>
          <p:nvPr>
            <p:ph type="subTitle" idx="1"/>
          </p:nvPr>
        </p:nvSpPr>
        <p:spPr>
          <a:xfrm>
            <a:off x="500034" y="1643056"/>
            <a:ext cx="5500726" cy="27860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Raleway" charset="-52"/>
              </a:rPr>
              <a:t>онкологические заболевания – 121 чел., 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Raleway" charset="-52"/>
              </a:rPr>
              <a:t>заболевания органов кровообращения – 86 чел.,</a:t>
            </a:r>
          </a:p>
          <a:p>
            <a:pPr algn="l">
              <a:buFont typeface="Arial" pitchFamily="34" charset="0"/>
              <a:buChar char="•"/>
            </a:pPr>
            <a:r>
              <a:rPr lang="ru-RU" dirty="0">
                <a:latin typeface="Raleway" charset="-52"/>
              </a:rPr>
              <a:t>заболевания костно-мышечной </a:t>
            </a:r>
            <a:r>
              <a:rPr lang="ru-RU" dirty="0" smtClean="0">
                <a:latin typeface="Raleway" charset="-52"/>
              </a:rPr>
              <a:t>системы -43 чел., 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Raleway" charset="-52"/>
              </a:rPr>
              <a:t>заболевания нервной системы – 32 чел.,</a:t>
            </a:r>
          </a:p>
          <a:p>
            <a:pPr algn="l">
              <a:buFont typeface="Arial" pitchFamily="34" charset="0"/>
              <a:buChar char="•"/>
            </a:pPr>
            <a:r>
              <a:rPr lang="ru-RU" dirty="0">
                <a:latin typeface="Raleway" charset="-52"/>
              </a:rPr>
              <a:t>заболевания мочевыделительной системы </a:t>
            </a:r>
            <a:r>
              <a:rPr lang="ru-RU" dirty="0" smtClean="0">
                <a:latin typeface="Raleway" charset="-52"/>
              </a:rPr>
              <a:t>–20 чел.,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Raleway" charset="-52"/>
              </a:rPr>
              <a:t>заболевания соединительной ткани – 18 чел.,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Raleway" charset="-52"/>
              </a:rPr>
              <a:t>заболевания эндокринной системы – 13 чел.,</a:t>
            </a:r>
          </a:p>
          <a:p>
            <a:pPr algn="l">
              <a:buFont typeface="Arial" pitchFamily="34" charset="0"/>
              <a:buChar char="•"/>
            </a:pPr>
            <a:r>
              <a:rPr lang="ru-RU" dirty="0">
                <a:latin typeface="Raleway" charset="-52"/>
              </a:rPr>
              <a:t>заболевания желудочно-кишечного тракта – </a:t>
            </a:r>
            <a:r>
              <a:rPr lang="ru-RU" dirty="0" smtClean="0">
                <a:latin typeface="Raleway" charset="-52"/>
              </a:rPr>
              <a:t>11 </a:t>
            </a:r>
            <a:r>
              <a:rPr lang="ru-RU" dirty="0">
                <a:latin typeface="Raleway" charset="-52"/>
              </a:rPr>
              <a:t>чел</a:t>
            </a:r>
            <a:r>
              <a:rPr lang="ru-RU" dirty="0" smtClean="0">
                <a:latin typeface="Raleway" charset="-52"/>
              </a:rPr>
              <a:t>.,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Raleway" charset="-52"/>
              </a:rPr>
              <a:t>заболевания органов зрения – 10 чел., 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Raleway" charset="-52"/>
              </a:rPr>
              <a:t>заболевания органов дыхания – 7 чел.,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Raleway" charset="-52"/>
              </a:rPr>
              <a:t>заболевания органов слуха – 3 чел.</a:t>
            </a:r>
          </a:p>
        </p:txBody>
      </p:sp>
      <p:sp>
        <p:nvSpPr>
          <p:cNvPr id="374" name="Google Shape;374;p43"/>
          <p:cNvSpPr/>
          <p:nvPr/>
        </p:nvSpPr>
        <p:spPr>
          <a:xfrm>
            <a:off x="-940050" y="-684325"/>
            <a:ext cx="1997400" cy="1997400"/>
          </a:xfrm>
          <a:prstGeom prst="donut">
            <a:avLst>
              <a:gd name="adj" fmla="val 189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5" name="Google Shape;375;p43"/>
          <p:cNvSpPr txBox="1">
            <a:spLocks noGrp="1"/>
          </p:cNvSpPr>
          <p:nvPr>
            <p:ph type="title"/>
          </p:nvPr>
        </p:nvSpPr>
        <p:spPr>
          <a:xfrm>
            <a:off x="1357290" y="-142894"/>
            <a:ext cx="3123900" cy="1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dirty="0" smtClean="0"/>
              <a:t>Причины инвалидности: </a:t>
            </a:r>
          </a:p>
        </p:txBody>
      </p:sp>
      <p:pic>
        <p:nvPicPr>
          <p:cNvPr id="9" name="Google Shape;497;p50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16702" r="16702"/>
          <a:stretch/>
        </p:blipFill>
        <p:spPr>
          <a:xfrm>
            <a:off x="6357950" y="928676"/>
            <a:ext cx="3071834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5786446" y="2428874"/>
            <a:ext cx="2357454" cy="22860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1" name="Google Shape;221;p36"/>
          <p:cNvSpPr txBox="1">
            <a:spLocks noGrp="1"/>
          </p:cNvSpPr>
          <p:nvPr>
            <p:ph type="title"/>
          </p:nvPr>
        </p:nvSpPr>
        <p:spPr>
          <a:xfrm>
            <a:off x="428596" y="357172"/>
            <a:ext cx="4703399" cy="6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800" dirty="0" smtClean="0"/>
              <a:t>Среди заболеваний по нозологиям по ВН:</a:t>
            </a:r>
          </a:p>
        </p:txBody>
      </p:sp>
      <p:sp>
        <p:nvSpPr>
          <p:cNvPr id="226" name="Google Shape;226;p36"/>
          <p:cNvSpPr/>
          <p:nvPr/>
        </p:nvSpPr>
        <p:spPr>
          <a:xfrm>
            <a:off x="-500098" y="4465868"/>
            <a:ext cx="2916174" cy="677632"/>
          </a:xfrm>
          <a:custGeom>
            <a:avLst/>
            <a:gdLst/>
            <a:ahLst/>
            <a:cxnLst/>
            <a:rect l="l" t="t" r="r" b="b"/>
            <a:pathLst>
              <a:path w="5425440" h="1260710" extrusionOk="0">
                <a:moveTo>
                  <a:pt x="0" y="871328"/>
                </a:moveTo>
                <a:lnTo>
                  <a:pt x="937260" y="871328"/>
                </a:lnTo>
                <a:cubicBezTo>
                  <a:pt x="967740" y="800208"/>
                  <a:pt x="999490" y="652888"/>
                  <a:pt x="1028700" y="657968"/>
                </a:cubicBezTo>
                <a:cubicBezTo>
                  <a:pt x="1057910" y="663048"/>
                  <a:pt x="1070610" y="1011028"/>
                  <a:pt x="1112520" y="901808"/>
                </a:cubicBezTo>
                <a:cubicBezTo>
                  <a:pt x="1154430" y="792588"/>
                  <a:pt x="1225550" y="-53232"/>
                  <a:pt x="1280160" y="2648"/>
                </a:cubicBezTo>
                <a:cubicBezTo>
                  <a:pt x="1334770" y="58528"/>
                  <a:pt x="1385570" y="1099928"/>
                  <a:pt x="1440180" y="1237088"/>
                </a:cubicBezTo>
                <a:cubicBezTo>
                  <a:pt x="1494790" y="1374248"/>
                  <a:pt x="1560830" y="871328"/>
                  <a:pt x="1607820" y="825608"/>
                </a:cubicBezTo>
                <a:cubicBezTo>
                  <a:pt x="1654810" y="779888"/>
                  <a:pt x="1680210" y="1036428"/>
                  <a:pt x="1722120" y="962768"/>
                </a:cubicBezTo>
                <a:cubicBezTo>
                  <a:pt x="1764030" y="889108"/>
                  <a:pt x="1817370" y="406508"/>
                  <a:pt x="1859280" y="383648"/>
                </a:cubicBezTo>
                <a:cubicBezTo>
                  <a:pt x="1901190" y="360788"/>
                  <a:pt x="1944370" y="779888"/>
                  <a:pt x="1973580" y="825608"/>
                </a:cubicBezTo>
                <a:cubicBezTo>
                  <a:pt x="2002790" y="871328"/>
                  <a:pt x="2014220" y="652888"/>
                  <a:pt x="2034540" y="657968"/>
                </a:cubicBezTo>
                <a:cubicBezTo>
                  <a:pt x="2054860" y="663048"/>
                  <a:pt x="2099310" y="811638"/>
                  <a:pt x="2095500" y="856088"/>
                </a:cubicBezTo>
                <a:lnTo>
                  <a:pt x="4587240" y="856088"/>
                </a:lnTo>
                <a:cubicBezTo>
                  <a:pt x="4625340" y="894188"/>
                  <a:pt x="4671060" y="988168"/>
                  <a:pt x="4701540" y="970388"/>
                </a:cubicBezTo>
                <a:cubicBezTo>
                  <a:pt x="4732020" y="952608"/>
                  <a:pt x="4744720" y="755758"/>
                  <a:pt x="4770120" y="749408"/>
                </a:cubicBezTo>
                <a:cubicBezTo>
                  <a:pt x="4795520" y="743058"/>
                  <a:pt x="4831080" y="911968"/>
                  <a:pt x="4853940" y="932288"/>
                </a:cubicBezTo>
                <a:cubicBezTo>
                  <a:pt x="4871720" y="909428"/>
                  <a:pt x="4813300" y="875138"/>
                  <a:pt x="4907280" y="863708"/>
                </a:cubicBezTo>
                <a:cubicBezTo>
                  <a:pt x="5080000" y="863708"/>
                  <a:pt x="5356860" y="908158"/>
                  <a:pt x="5425440" y="863708"/>
                </a:cubicBezTo>
              </a:path>
            </a:pathLst>
          </a:custGeom>
          <a:noFill/>
          <a:ln w="25400" cap="flat" cmpd="sng">
            <a:solidFill>
              <a:schemeClr val="accent6">
                <a:alpha val="4078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6"/>
          <p:cNvSpPr/>
          <p:nvPr/>
        </p:nvSpPr>
        <p:spPr>
          <a:xfrm>
            <a:off x="8001024" y="-491586"/>
            <a:ext cx="2029651" cy="1920328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150018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на 1-ом месте болезни органов дыхания, из них острые респираторные инфекции верхних дыхательных путей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  <p:sp>
        <p:nvSpPr>
          <p:cNvPr id="12" name="Google Shape;444;p47"/>
          <p:cNvSpPr/>
          <p:nvPr/>
        </p:nvSpPr>
        <p:spPr>
          <a:xfrm>
            <a:off x="571472" y="1571618"/>
            <a:ext cx="362400" cy="36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8662" y="235743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на 2-ом месте болезни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костно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– мышечной и соединительной ткани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28662" y="3143254"/>
            <a:ext cx="36551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на 3–ем месте - заболевания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COVID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- 19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8662" y="38344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на 4-ом месте - заболевания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сердечно-сосудистой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системы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  <p:sp>
        <p:nvSpPr>
          <p:cNvPr id="16" name="Google Shape;444;p47"/>
          <p:cNvSpPr/>
          <p:nvPr/>
        </p:nvSpPr>
        <p:spPr>
          <a:xfrm>
            <a:off x="571472" y="2428874"/>
            <a:ext cx="362400" cy="36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7" name="Google Shape;444;p47"/>
          <p:cNvSpPr/>
          <p:nvPr/>
        </p:nvSpPr>
        <p:spPr>
          <a:xfrm>
            <a:off x="571472" y="3214692"/>
            <a:ext cx="362400" cy="36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0" name="Google Shape;444;p47"/>
          <p:cNvSpPr/>
          <p:nvPr/>
        </p:nvSpPr>
        <p:spPr>
          <a:xfrm>
            <a:off x="571472" y="3923862"/>
            <a:ext cx="362400" cy="36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21" name="Google Shape;495;p50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3">
            <a:alphaModFix/>
          </a:blip>
          <a:srcRect l="16644" r="16644"/>
          <a:stretch/>
        </p:blipFill>
        <p:spPr>
          <a:xfrm>
            <a:off x="5643570" y="2285998"/>
            <a:ext cx="2428892" cy="2357454"/>
          </a:xfrm>
          <a:prstGeom prst="rect">
            <a:avLst/>
          </a:prstGeom>
        </p:spPr>
      </p:pic>
      <p:grpSp>
        <p:nvGrpSpPr>
          <p:cNvPr id="22" name="Google Shape;5106;p63"/>
          <p:cNvGrpSpPr/>
          <p:nvPr/>
        </p:nvGrpSpPr>
        <p:grpSpPr>
          <a:xfrm>
            <a:off x="6286512" y="928676"/>
            <a:ext cx="654872" cy="629073"/>
            <a:chOff x="-28462125" y="3199700"/>
            <a:chExt cx="298550" cy="259150"/>
          </a:xfrm>
          <a:solidFill>
            <a:schemeClr val="accent6">
              <a:lumMod val="75000"/>
            </a:schemeClr>
          </a:solidFill>
        </p:grpSpPr>
        <p:sp>
          <p:nvSpPr>
            <p:cNvPr id="23" name="Google Shape;5107;p63"/>
            <p:cNvSpPr/>
            <p:nvPr/>
          </p:nvSpPr>
          <p:spPr>
            <a:xfrm>
              <a:off x="-28459750" y="3284775"/>
              <a:ext cx="296175" cy="104775"/>
            </a:xfrm>
            <a:custGeom>
              <a:avLst/>
              <a:gdLst/>
              <a:ahLst/>
              <a:cxnLst/>
              <a:rect l="l" t="t" r="r" b="b"/>
              <a:pathLst>
                <a:path w="11847" h="4191" extrusionOk="0">
                  <a:moveTo>
                    <a:pt x="5230" y="0"/>
                  </a:moveTo>
                  <a:cubicBezTo>
                    <a:pt x="5073" y="0"/>
                    <a:pt x="4947" y="63"/>
                    <a:pt x="4915" y="189"/>
                  </a:cubicBezTo>
                  <a:lnTo>
                    <a:pt x="4096" y="2080"/>
                  </a:lnTo>
                  <a:lnTo>
                    <a:pt x="347" y="2080"/>
                  </a:lnTo>
                  <a:cubicBezTo>
                    <a:pt x="158" y="2080"/>
                    <a:pt x="0" y="2237"/>
                    <a:pt x="0" y="2426"/>
                  </a:cubicBezTo>
                  <a:cubicBezTo>
                    <a:pt x="0" y="2615"/>
                    <a:pt x="158" y="2773"/>
                    <a:pt x="347" y="2773"/>
                  </a:cubicBezTo>
                  <a:lnTo>
                    <a:pt x="4316" y="2773"/>
                  </a:lnTo>
                  <a:cubicBezTo>
                    <a:pt x="4411" y="2773"/>
                    <a:pt x="4505" y="2710"/>
                    <a:pt x="4600" y="2584"/>
                  </a:cubicBezTo>
                  <a:lnTo>
                    <a:pt x="5199" y="1292"/>
                  </a:lnTo>
                  <a:lnTo>
                    <a:pt x="6238" y="3970"/>
                  </a:lnTo>
                  <a:cubicBezTo>
                    <a:pt x="6301" y="4096"/>
                    <a:pt x="6396" y="4159"/>
                    <a:pt x="6522" y="4191"/>
                  </a:cubicBezTo>
                  <a:lnTo>
                    <a:pt x="6553" y="4191"/>
                  </a:lnTo>
                  <a:cubicBezTo>
                    <a:pt x="6679" y="4191"/>
                    <a:pt x="6805" y="4127"/>
                    <a:pt x="6868" y="4033"/>
                  </a:cubicBezTo>
                  <a:lnTo>
                    <a:pt x="7624" y="2836"/>
                  </a:lnTo>
                  <a:lnTo>
                    <a:pt x="11500" y="2836"/>
                  </a:lnTo>
                  <a:cubicBezTo>
                    <a:pt x="11689" y="2836"/>
                    <a:pt x="11846" y="2678"/>
                    <a:pt x="11846" y="2458"/>
                  </a:cubicBezTo>
                  <a:cubicBezTo>
                    <a:pt x="11846" y="2269"/>
                    <a:pt x="11689" y="2111"/>
                    <a:pt x="11500" y="2111"/>
                  </a:cubicBezTo>
                  <a:lnTo>
                    <a:pt x="7435" y="2111"/>
                  </a:lnTo>
                  <a:cubicBezTo>
                    <a:pt x="7309" y="2111"/>
                    <a:pt x="7183" y="2206"/>
                    <a:pt x="7120" y="2269"/>
                  </a:cubicBezTo>
                  <a:lnTo>
                    <a:pt x="6648" y="3056"/>
                  </a:lnTo>
                  <a:lnTo>
                    <a:pt x="5545" y="221"/>
                  </a:lnTo>
                  <a:cubicBezTo>
                    <a:pt x="5514" y="95"/>
                    <a:pt x="5388" y="0"/>
                    <a:pt x="52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08;p63"/>
            <p:cNvSpPr/>
            <p:nvPr/>
          </p:nvSpPr>
          <p:spPr>
            <a:xfrm>
              <a:off x="-28462125" y="3199700"/>
              <a:ext cx="295400" cy="125275"/>
            </a:xfrm>
            <a:custGeom>
              <a:avLst/>
              <a:gdLst/>
              <a:ahLst/>
              <a:cxnLst/>
              <a:rect l="l" t="t" r="r" b="b"/>
              <a:pathLst>
                <a:path w="11816" h="5011" extrusionOk="0">
                  <a:moveTo>
                    <a:pt x="3151" y="1"/>
                  </a:moveTo>
                  <a:cubicBezTo>
                    <a:pt x="1387" y="1"/>
                    <a:pt x="1" y="1419"/>
                    <a:pt x="1" y="3277"/>
                  </a:cubicBezTo>
                  <a:cubicBezTo>
                    <a:pt x="1" y="3876"/>
                    <a:pt x="158" y="4349"/>
                    <a:pt x="442" y="4821"/>
                  </a:cubicBezTo>
                  <a:lnTo>
                    <a:pt x="3655" y="4821"/>
                  </a:lnTo>
                  <a:lnTo>
                    <a:pt x="4285" y="3340"/>
                  </a:lnTo>
                  <a:cubicBezTo>
                    <a:pt x="4443" y="2994"/>
                    <a:pt x="4821" y="2773"/>
                    <a:pt x="5199" y="2710"/>
                  </a:cubicBezTo>
                  <a:cubicBezTo>
                    <a:pt x="5672" y="2710"/>
                    <a:pt x="6018" y="2994"/>
                    <a:pt x="6176" y="3403"/>
                  </a:cubicBezTo>
                  <a:lnTo>
                    <a:pt x="6806" y="5010"/>
                  </a:lnTo>
                  <a:cubicBezTo>
                    <a:pt x="6963" y="4884"/>
                    <a:pt x="7215" y="4821"/>
                    <a:pt x="7404" y="4821"/>
                  </a:cubicBezTo>
                  <a:lnTo>
                    <a:pt x="11374" y="4821"/>
                  </a:lnTo>
                  <a:cubicBezTo>
                    <a:pt x="11626" y="4349"/>
                    <a:pt x="11815" y="3813"/>
                    <a:pt x="11815" y="3277"/>
                  </a:cubicBezTo>
                  <a:cubicBezTo>
                    <a:pt x="11815" y="1419"/>
                    <a:pt x="10429" y="1"/>
                    <a:pt x="8665" y="1"/>
                  </a:cubicBezTo>
                  <a:cubicBezTo>
                    <a:pt x="7247" y="1"/>
                    <a:pt x="6396" y="977"/>
                    <a:pt x="5924" y="1860"/>
                  </a:cubicBezTo>
                  <a:cubicBezTo>
                    <a:pt x="5451" y="977"/>
                    <a:pt x="4537" y="1"/>
                    <a:pt x="3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09;p63"/>
            <p:cNvSpPr/>
            <p:nvPr/>
          </p:nvSpPr>
          <p:spPr>
            <a:xfrm>
              <a:off x="-28405400" y="3360375"/>
              <a:ext cx="186675" cy="98475"/>
            </a:xfrm>
            <a:custGeom>
              <a:avLst/>
              <a:gdLst/>
              <a:ahLst/>
              <a:cxnLst/>
              <a:rect l="l" t="t" r="r" b="b"/>
              <a:pathLst>
                <a:path w="7467" h="3939" extrusionOk="0">
                  <a:moveTo>
                    <a:pt x="2962" y="1"/>
                  </a:moveTo>
                  <a:cubicBezTo>
                    <a:pt x="2773" y="284"/>
                    <a:pt x="2458" y="442"/>
                    <a:pt x="2111" y="442"/>
                  </a:cubicBezTo>
                  <a:lnTo>
                    <a:pt x="0" y="442"/>
                  </a:lnTo>
                  <a:cubicBezTo>
                    <a:pt x="158" y="599"/>
                    <a:pt x="347" y="757"/>
                    <a:pt x="536" y="914"/>
                  </a:cubicBezTo>
                  <a:cubicBezTo>
                    <a:pt x="1449" y="1734"/>
                    <a:pt x="2426" y="2647"/>
                    <a:pt x="3434" y="3813"/>
                  </a:cubicBezTo>
                  <a:cubicBezTo>
                    <a:pt x="3529" y="3907"/>
                    <a:pt x="3592" y="3939"/>
                    <a:pt x="3718" y="3939"/>
                  </a:cubicBezTo>
                  <a:cubicBezTo>
                    <a:pt x="3844" y="3939"/>
                    <a:pt x="3907" y="3907"/>
                    <a:pt x="4001" y="3813"/>
                  </a:cubicBezTo>
                  <a:cubicBezTo>
                    <a:pt x="4978" y="2584"/>
                    <a:pt x="6018" y="1734"/>
                    <a:pt x="6900" y="914"/>
                  </a:cubicBezTo>
                  <a:cubicBezTo>
                    <a:pt x="7120" y="757"/>
                    <a:pt x="7278" y="599"/>
                    <a:pt x="7467" y="442"/>
                  </a:cubicBezTo>
                  <a:lnTo>
                    <a:pt x="5860" y="442"/>
                  </a:lnTo>
                  <a:lnTo>
                    <a:pt x="5293" y="1324"/>
                  </a:lnTo>
                  <a:cubicBezTo>
                    <a:pt x="5104" y="1639"/>
                    <a:pt x="4789" y="1860"/>
                    <a:pt x="4379" y="1860"/>
                  </a:cubicBezTo>
                  <a:lnTo>
                    <a:pt x="4316" y="1860"/>
                  </a:lnTo>
                  <a:cubicBezTo>
                    <a:pt x="3907" y="1797"/>
                    <a:pt x="3592" y="1576"/>
                    <a:pt x="3434" y="1167"/>
                  </a:cubicBezTo>
                  <a:lnTo>
                    <a:pt x="29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5253;p63"/>
          <p:cNvSpPr/>
          <p:nvPr/>
        </p:nvSpPr>
        <p:spPr>
          <a:xfrm>
            <a:off x="6286512" y="4357700"/>
            <a:ext cx="656571" cy="721075"/>
          </a:xfrm>
          <a:custGeom>
            <a:avLst/>
            <a:gdLst/>
            <a:ahLst/>
            <a:cxnLst/>
            <a:rect l="l" t="t" r="r" b="b"/>
            <a:pathLst>
              <a:path w="11973" h="11882" extrusionOk="0">
                <a:moveTo>
                  <a:pt x="6302" y="725"/>
                </a:moveTo>
                <a:lnTo>
                  <a:pt x="6302" y="1639"/>
                </a:lnTo>
                <a:cubicBezTo>
                  <a:pt x="6302" y="2111"/>
                  <a:pt x="6522" y="2552"/>
                  <a:pt x="6837" y="2867"/>
                </a:cubicBezTo>
                <a:lnTo>
                  <a:pt x="7152" y="3182"/>
                </a:lnTo>
                <a:cubicBezTo>
                  <a:pt x="6900" y="3340"/>
                  <a:pt x="6774" y="3560"/>
                  <a:pt x="6711" y="3749"/>
                </a:cubicBezTo>
                <a:cubicBezTo>
                  <a:pt x="6479" y="3517"/>
                  <a:pt x="6209" y="3407"/>
                  <a:pt x="5942" y="3407"/>
                </a:cubicBezTo>
                <a:cubicBezTo>
                  <a:pt x="5665" y="3407"/>
                  <a:pt x="5392" y="3525"/>
                  <a:pt x="5168" y="3749"/>
                </a:cubicBezTo>
                <a:cubicBezTo>
                  <a:pt x="5042" y="3497"/>
                  <a:pt x="4979" y="3340"/>
                  <a:pt x="4758" y="3151"/>
                </a:cubicBezTo>
                <a:lnTo>
                  <a:pt x="5105" y="2836"/>
                </a:lnTo>
                <a:cubicBezTo>
                  <a:pt x="5420" y="2521"/>
                  <a:pt x="5609" y="2080"/>
                  <a:pt x="5609" y="1607"/>
                </a:cubicBezTo>
                <a:lnTo>
                  <a:pt x="5609" y="725"/>
                </a:lnTo>
                <a:close/>
                <a:moveTo>
                  <a:pt x="5231" y="0"/>
                </a:moveTo>
                <a:cubicBezTo>
                  <a:pt x="5042" y="0"/>
                  <a:pt x="4884" y="158"/>
                  <a:pt x="4884" y="347"/>
                </a:cubicBezTo>
                <a:lnTo>
                  <a:pt x="4884" y="725"/>
                </a:lnTo>
                <a:lnTo>
                  <a:pt x="4884" y="1639"/>
                </a:lnTo>
                <a:cubicBezTo>
                  <a:pt x="4884" y="1922"/>
                  <a:pt x="4758" y="2206"/>
                  <a:pt x="4569" y="2395"/>
                </a:cubicBezTo>
                <a:lnTo>
                  <a:pt x="4096" y="2867"/>
                </a:lnTo>
                <a:lnTo>
                  <a:pt x="4033" y="2867"/>
                </a:lnTo>
                <a:cubicBezTo>
                  <a:pt x="2206" y="2867"/>
                  <a:pt x="127" y="7404"/>
                  <a:pt x="32" y="9830"/>
                </a:cubicBezTo>
                <a:cubicBezTo>
                  <a:pt x="1" y="11311"/>
                  <a:pt x="631" y="11846"/>
                  <a:pt x="1292" y="11846"/>
                </a:cubicBezTo>
                <a:cubicBezTo>
                  <a:pt x="1346" y="11852"/>
                  <a:pt x="1398" y="11855"/>
                  <a:pt x="1450" y="11855"/>
                </a:cubicBezTo>
                <a:cubicBezTo>
                  <a:pt x="2222" y="11855"/>
                  <a:pt x="2817" y="11224"/>
                  <a:pt x="3466" y="10869"/>
                </a:cubicBezTo>
                <a:cubicBezTo>
                  <a:pt x="4033" y="10554"/>
                  <a:pt x="4537" y="10271"/>
                  <a:pt x="4884" y="9767"/>
                </a:cubicBezTo>
                <a:cubicBezTo>
                  <a:pt x="5357" y="9137"/>
                  <a:pt x="5640" y="7593"/>
                  <a:pt x="5640" y="6144"/>
                </a:cubicBezTo>
                <a:lnTo>
                  <a:pt x="5640" y="6144"/>
                </a:lnTo>
                <a:lnTo>
                  <a:pt x="4222" y="7561"/>
                </a:lnTo>
                <a:cubicBezTo>
                  <a:pt x="4222" y="7593"/>
                  <a:pt x="4191" y="7593"/>
                  <a:pt x="4191" y="7624"/>
                </a:cubicBezTo>
                <a:cubicBezTo>
                  <a:pt x="4159" y="7687"/>
                  <a:pt x="4159" y="7687"/>
                  <a:pt x="4096" y="7687"/>
                </a:cubicBezTo>
                <a:lnTo>
                  <a:pt x="2773" y="9011"/>
                </a:lnTo>
                <a:cubicBezTo>
                  <a:pt x="2710" y="9074"/>
                  <a:pt x="2616" y="9105"/>
                  <a:pt x="2525" y="9105"/>
                </a:cubicBezTo>
                <a:cubicBezTo>
                  <a:pt x="2435" y="9105"/>
                  <a:pt x="2348" y="9074"/>
                  <a:pt x="2301" y="9011"/>
                </a:cubicBezTo>
                <a:cubicBezTo>
                  <a:pt x="2175" y="8885"/>
                  <a:pt x="2175" y="8664"/>
                  <a:pt x="2301" y="8538"/>
                </a:cubicBezTo>
                <a:lnTo>
                  <a:pt x="3435" y="7404"/>
                </a:lnTo>
                <a:lnTo>
                  <a:pt x="2994" y="6963"/>
                </a:lnTo>
                <a:cubicBezTo>
                  <a:pt x="2931" y="6900"/>
                  <a:pt x="2899" y="6805"/>
                  <a:pt x="2899" y="6742"/>
                </a:cubicBezTo>
                <a:cubicBezTo>
                  <a:pt x="2899" y="6648"/>
                  <a:pt x="2931" y="6585"/>
                  <a:pt x="2962" y="6490"/>
                </a:cubicBezTo>
                <a:cubicBezTo>
                  <a:pt x="3029" y="6424"/>
                  <a:pt x="3122" y="6384"/>
                  <a:pt x="3213" y="6384"/>
                </a:cubicBezTo>
                <a:cubicBezTo>
                  <a:pt x="3295" y="6384"/>
                  <a:pt x="3375" y="6416"/>
                  <a:pt x="3435" y="6490"/>
                </a:cubicBezTo>
                <a:lnTo>
                  <a:pt x="3907" y="6931"/>
                </a:lnTo>
                <a:lnTo>
                  <a:pt x="5546" y="5262"/>
                </a:lnTo>
                <a:lnTo>
                  <a:pt x="5451" y="4568"/>
                </a:lnTo>
                <a:lnTo>
                  <a:pt x="5703" y="4285"/>
                </a:lnTo>
                <a:cubicBezTo>
                  <a:pt x="5766" y="4222"/>
                  <a:pt x="5861" y="4190"/>
                  <a:pt x="5951" y="4190"/>
                </a:cubicBezTo>
                <a:cubicBezTo>
                  <a:pt x="6042" y="4190"/>
                  <a:pt x="6128" y="4222"/>
                  <a:pt x="6176" y="4285"/>
                </a:cubicBezTo>
                <a:lnTo>
                  <a:pt x="6459" y="4568"/>
                </a:lnTo>
                <a:cubicBezTo>
                  <a:pt x="6428" y="4789"/>
                  <a:pt x="6396" y="5010"/>
                  <a:pt x="6333" y="5262"/>
                </a:cubicBezTo>
                <a:lnTo>
                  <a:pt x="8035" y="6963"/>
                </a:lnTo>
                <a:lnTo>
                  <a:pt x="8476" y="6522"/>
                </a:lnTo>
                <a:cubicBezTo>
                  <a:pt x="8539" y="6475"/>
                  <a:pt x="8625" y="6451"/>
                  <a:pt x="8712" y="6451"/>
                </a:cubicBezTo>
                <a:cubicBezTo>
                  <a:pt x="8799" y="6451"/>
                  <a:pt x="8885" y="6475"/>
                  <a:pt x="8948" y="6522"/>
                </a:cubicBezTo>
                <a:cubicBezTo>
                  <a:pt x="9074" y="6648"/>
                  <a:pt x="9074" y="6900"/>
                  <a:pt x="8948" y="6994"/>
                </a:cubicBezTo>
                <a:lnTo>
                  <a:pt x="8507" y="7435"/>
                </a:lnTo>
                <a:lnTo>
                  <a:pt x="9641" y="8570"/>
                </a:lnTo>
                <a:cubicBezTo>
                  <a:pt x="9767" y="8696"/>
                  <a:pt x="9767" y="8948"/>
                  <a:pt x="9641" y="9042"/>
                </a:cubicBezTo>
                <a:cubicBezTo>
                  <a:pt x="9594" y="9105"/>
                  <a:pt x="9507" y="9137"/>
                  <a:pt x="9417" y="9137"/>
                </a:cubicBezTo>
                <a:cubicBezTo>
                  <a:pt x="9326" y="9137"/>
                  <a:pt x="9232" y="9105"/>
                  <a:pt x="9169" y="9042"/>
                </a:cubicBezTo>
                <a:lnTo>
                  <a:pt x="6302" y="6175"/>
                </a:lnTo>
                <a:lnTo>
                  <a:pt x="6302" y="6175"/>
                </a:lnTo>
                <a:cubicBezTo>
                  <a:pt x="6270" y="7624"/>
                  <a:pt x="6585" y="9168"/>
                  <a:pt x="7058" y="9798"/>
                </a:cubicBezTo>
                <a:cubicBezTo>
                  <a:pt x="7404" y="10302"/>
                  <a:pt x="7909" y="10617"/>
                  <a:pt x="8476" y="10901"/>
                </a:cubicBezTo>
                <a:cubicBezTo>
                  <a:pt x="9136" y="11291"/>
                  <a:pt x="9711" y="11882"/>
                  <a:pt x="10527" y="11882"/>
                </a:cubicBezTo>
                <a:cubicBezTo>
                  <a:pt x="10567" y="11882"/>
                  <a:pt x="10608" y="11881"/>
                  <a:pt x="10649" y="11878"/>
                </a:cubicBezTo>
                <a:cubicBezTo>
                  <a:pt x="11028" y="11846"/>
                  <a:pt x="11973" y="11626"/>
                  <a:pt x="11910" y="9893"/>
                </a:cubicBezTo>
                <a:cubicBezTo>
                  <a:pt x="11752" y="7372"/>
                  <a:pt x="9673" y="2836"/>
                  <a:pt x="7846" y="2836"/>
                </a:cubicBezTo>
                <a:lnTo>
                  <a:pt x="7751" y="2836"/>
                </a:lnTo>
                <a:lnTo>
                  <a:pt x="7310" y="2363"/>
                </a:lnTo>
                <a:cubicBezTo>
                  <a:pt x="7089" y="2174"/>
                  <a:pt x="6963" y="1891"/>
                  <a:pt x="6963" y="1607"/>
                </a:cubicBezTo>
                <a:lnTo>
                  <a:pt x="6963" y="725"/>
                </a:lnTo>
                <a:lnTo>
                  <a:pt x="6963" y="347"/>
                </a:lnTo>
                <a:cubicBezTo>
                  <a:pt x="6963" y="158"/>
                  <a:pt x="6806" y="0"/>
                  <a:pt x="661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5268;p63"/>
          <p:cNvGrpSpPr/>
          <p:nvPr/>
        </p:nvGrpSpPr>
        <p:grpSpPr>
          <a:xfrm>
            <a:off x="6286512" y="71420"/>
            <a:ext cx="647962" cy="722773"/>
            <a:chOff x="-25094250" y="3176075"/>
            <a:chExt cx="295400" cy="297750"/>
          </a:xfrm>
          <a:solidFill>
            <a:schemeClr val="accent6">
              <a:lumMod val="75000"/>
            </a:schemeClr>
          </a:solidFill>
        </p:grpSpPr>
        <p:sp>
          <p:nvSpPr>
            <p:cNvPr id="28" name="Google Shape;5269;p63"/>
            <p:cNvSpPr/>
            <p:nvPr/>
          </p:nvSpPr>
          <p:spPr>
            <a:xfrm>
              <a:off x="-24989225" y="3176075"/>
              <a:ext cx="87200" cy="122500"/>
            </a:xfrm>
            <a:custGeom>
              <a:avLst/>
              <a:gdLst/>
              <a:ahLst/>
              <a:cxnLst/>
              <a:rect l="l" t="t" r="r" b="b"/>
              <a:pathLst>
                <a:path w="3488" h="4900" extrusionOk="0">
                  <a:moveTo>
                    <a:pt x="1408" y="1"/>
                  </a:moveTo>
                  <a:lnTo>
                    <a:pt x="1408" y="1922"/>
                  </a:lnTo>
                  <a:cubicBezTo>
                    <a:pt x="1408" y="2647"/>
                    <a:pt x="998" y="3277"/>
                    <a:pt x="463" y="3561"/>
                  </a:cubicBezTo>
                  <a:cubicBezTo>
                    <a:pt x="211" y="3655"/>
                    <a:pt x="53" y="3907"/>
                    <a:pt x="22" y="4128"/>
                  </a:cubicBezTo>
                  <a:cubicBezTo>
                    <a:pt x="1" y="4609"/>
                    <a:pt x="369" y="4896"/>
                    <a:pt x="738" y="4896"/>
                  </a:cubicBezTo>
                  <a:cubicBezTo>
                    <a:pt x="925" y="4896"/>
                    <a:pt x="1113" y="4822"/>
                    <a:pt x="1250" y="4663"/>
                  </a:cubicBezTo>
                  <a:cubicBezTo>
                    <a:pt x="1361" y="4506"/>
                    <a:pt x="1557" y="4427"/>
                    <a:pt x="1754" y="4427"/>
                  </a:cubicBezTo>
                  <a:cubicBezTo>
                    <a:pt x="1951" y="4427"/>
                    <a:pt x="2148" y="4506"/>
                    <a:pt x="2258" y="4663"/>
                  </a:cubicBezTo>
                  <a:cubicBezTo>
                    <a:pt x="2411" y="4826"/>
                    <a:pt x="2604" y="4899"/>
                    <a:pt x="2792" y="4899"/>
                  </a:cubicBezTo>
                  <a:cubicBezTo>
                    <a:pt x="3149" y="4899"/>
                    <a:pt x="3487" y="4635"/>
                    <a:pt x="3487" y="4222"/>
                  </a:cubicBezTo>
                  <a:cubicBezTo>
                    <a:pt x="3487" y="3939"/>
                    <a:pt x="3330" y="3718"/>
                    <a:pt x="3109" y="3592"/>
                  </a:cubicBezTo>
                  <a:cubicBezTo>
                    <a:pt x="2479" y="3277"/>
                    <a:pt x="2101" y="2710"/>
                    <a:pt x="2101" y="2143"/>
                  </a:cubicBezTo>
                  <a:lnTo>
                    <a:pt x="2101" y="32"/>
                  </a:lnTo>
                  <a:cubicBezTo>
                    <a:pt x="2006" y="32"/>
                    <a:pt x="1880" y="1"/>
                    <a:pt x="1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70;p63"/>
            <p:cNvSpPr/>
            <p:nvPr/>
          </p:nvSpPr>
          <p:spPr>
            <a:xfrm>
              <a:off x="-25094250" y="3179225"/>
              <a:ext cx="295400" cy="291450"/>
            </a:xfrm>
            <a:custGeom>
              <a:avLst/>
              <a:gdLst/>
              <a:ahLst/>
              <a:cxnLst/>
              <a:rect l="l" t="t" r="r" b="b"/>
              <a:pathLst>
                <a:path w="11816" h="11658" extrusionOk="0">
                  <a:moveTo>
                    <a:pt x="4884" y="1"/>
                  </a:moveTo>
                  <a:cubicBezTo>
                    <a:pt x="2143" y="505"/>
                    <a:pt x="1" y="2899"/>
                    <a:pt x="1" y="5829"/>
                  </a:cubicBezTo>
                  <a:cubicBezTo>
                    <a:pt x="1" y="8696"/>
                    <a:pt x="2143" y="11153"/>
                    <a:pt x="4884" y="11657"/>
                  </a:cubicBezTo>
                  <a:lnTo>
                    <a:pt x="4884" y="9799"/>
                  </a:lnTo>
                  <a:cubicBezTo>
                    <a:pt x="4884" y="9358"/>
                    <a:pt x="4664" y="8980"/>
                    <a:pt x="4349" y="8822"/>
                  </a:cubicBezTo>
                  <a:cubicBezTo>
                    <a:pt x="3876" y="8633"/>
                    <a:pt x="3561" y="8160"/>
                    <a:pt x="3530" y="7625"/>
                  </a:cubicBezTo>
                  <a:cubicBezTo>
                    <a:pt x="3446" y="6731"/>
                    <a:pt x="4186" y="6180"/>
                    <a:pt x="4925" y="6180"/>
                  </a:cubicBezTo>
                  <a:cubicBezTo>
                    <a:pt x="5306" y="6180"/>
                    <a:pt x="5687" y="6327"/>
                    <a:pt x="5955" y="6648"/>
                  </a:cubicBezTo>
                  <a:cubicBezTo>
                    <a:pt x="6188" y="6316"/>
                    <a:pt x="6553" y="6163"/>
                    <a:pt x="6929" y="6163"/>
                  </a:cubicBezTo>
                  <a:cubicBezTo>
                    <a:pt x="7621" y="6163"/>
                    <a:pt x="8350" y="6684"/>
                    <a:pt x="8350" y="7562"/>
                  </a:cubicBezTo>
                  <a:cubicBezTo>
                    <a:pt x="8350" y="8066"/>
                    <a:pt x="8035" y="8570"/>
                    <a:pt x="7562" y="8822"/>
                  </a:cubicBezTo>
                  <a:cubicBezTo>
                    <a:pt x="7184" y="9011"/>
                    <a:pt x="6995" y="9326"/>
                    <a:pt x="6995" y="9641"/>
                  </a:cubicBezTo>
                  <a:lnTo>
                    <a:pt x="6995" y="11657"/>
                  </a:lnTo>
                  <a:cubicBezTo>
                    <a:pt x="9736" y="11153"/>
                    <a:pt x="11815" y="8728"/>
                    <a:pt x="11815" y="5829"/>
                  </a:cubicBezTo>
                  <a:cubicBezTo>
                    <a:pt x="11815" y="2899"/>
                    <a:pt x="9736" y="505"/>
                    <a:pt x="6995" y="1"/>
                  </a:cubicBezTo>
                  <a:lnTo>
                    <a:pt x="6995" y="2017"/>
                  </a:lnTo>
                  <a:cubicBezTo>
                    <a:pt x="6995" y="2364"/>
                    <a:pt x="7216" y="2679"/>
                    <a:pt x="7562" y="2836"/>
                  </a:cubicBezTo>
                  <a:cubicBezTo>
                    <a:pt x="8035" y="3057"/>
                    <a:pt x="8350" y="3529"/>
                    <a:pt x="8350" y="4096"/>
                  </a:cubicBezTo>
                  <a:cubicBezTo>
                    <a:pt x="8350" y="4945"/>
                    <a:pt x="7656" y="5495"/>
                    <a:pt x="6948" y="5495"/>
                  </a:cubicBezTo>
                  <a:cubicBezTo>
                    <a:pt x="6578" y="5495"/>
                    <a:pt x="6205" y="5345"/>
                    <a:pt x="5924" y="5010"/>
                  </a:cubicBezTo>
                  <a:cubicBezTo>
                    <a:pt x="5691" y="5321"/>
                    <a:pt x="5310" y="5471"/>
                    <a:pt x="4919" y="5471"/>
                  </a:cubicBezTo>
                  <a:cubicBezTo>
                    <a:pt x="4200" y="5471"/>
                    <a:pt x="3448" y="4961"/>
                    <a:pt x="3530" y="4002"/>
                  </a:cubicBezTo>
                  <a:cubicBezTo>
                    <a:pt x="3561" y="3498"/>
                    <a:pt x="3876" y="3057"/>
                    <a:pt x="4349" y="2836"/>
                  </a:cubicBezTo>
                  <a:cubicBezTo>
                    <a:pt x="4664" y="2679"/>
                    <a:pt x="4884" y="2269"/>
                    <a:pt x="4884" y="1859"/>
                  </a:cubicBezTo>
                  <a:lnTo>
                    <a:pt x="48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71;p63"/>
            <p:cNvSpPr/>
            <p:nvPr/>
          </p:nvSpPr>
          <p:spPr>
            <a:xfrm>
              <a:off x="-24989225" y="3350975"/>
              <a:ext cx="87200" cy="122850"/>
            </a:xfrm>
            <a:custGeom>
              <a:avLst/>
              <a:gdLst/>
              <a:ahLst/>
              <a:cxnLst/>
              <a:rect l="l" t="t" r="r" b="b"/>
              <a:pathLst>
                <a:path w="3488" h="4914" extrusionOk="0">
                  <a:moveTo>
                    <a:pt x="2777" y="1"/>
                  </a:moveTo>
                  <a:cubicBezTo>
                    <a:pt x="2589" y="1"/>
                    <a:pt x="2399" y="77"/>
                    <a:pt x="2258" y="251"/>
                  </a:cubicBezTo>
                  <a:cubicBezTo>
                    <a:pt x="2148" y="408"/>
                    <a:pt x="1951" y="487"/>
                    <a:pt x="1754" y="487"/>
                  </a:cubicBezTo>
                  <a:cubicBezTo>
                    <a:pt x="1557" y="487"/>
                    <a:pt x="1361" y="408"/>
                    <a:pt x="1250" y="251"/>
                  </a:cubicBezTo>
                  <a:cubicBezTo>
                    <a:pt x="1122" y="91"/>
                    <a:pt x="936" y="17"/>
                    <a:pt x="748" y="17"/>
                  </a:cubicBezTo>
                  <a:cubicBezTo>
                    <a:pt x="379" y="17"/>
                    <a:pt x="1" y="297"/>
                    <a:pt x="22" y="755"/>
                  </a:cubicBezTo>
                  <a:cubicBezTo>
                    <a:pt x="22" y="1007"/>
                    <a:pt x="242" y="1227"/>
                    <a:pt x="463" y="1353"/>
                  </a:cubicBezTo>
                  <a:cubicBezTo>
                    <a:pt x="1061" y="1637"/>
                    <a:pt x="1408" y="2267"/>
                    <a:pt x="1408" y="2960"/>
                  </a:cubicBezTo>
                  <a:lnTo>
                    <a:pt x="1408" y="4914"/>
                  </a:lnTo>
                  <a:cubicBezTo>
                    <a:pt x="1534" y="4851"/>
                    <a:pt x="1660" y="4851"/>
                    <a:pt x="1754" y="4851"/>
                  </a:cubicBezTo>
                  <a:lnTo>
                    <a:pt x="2101" y="4851"/>
                  </a:lnTo>
                  <a:lnTo>
                    <a:pt x="2101" y="2771"/>
                  </a:lnTo>
                  <a:cubicBezTo>
                    <a:pt x="2101" y="2141"/>
                    <a:pt x="2479" y="1606"/>
                    <a:pt x="3109" y="1322"/>
                  </a:cubicBezTo>
                  <a:cubicBezTo>
                    <a:pt x="3330" y="1196"/>
                    <a:pt x="3487" y="975"/>
                    <a:pt x="3487" y="692"/>
                  </a:cubicBezTo>
                  <a:cubicBezTo>
                    <a:pt x="3487" y="279"/>
                    <a:pt x="3135" y="1"/>
                    <a:pt x="27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5283;p63"/>
          <p:cNvSpPr/>
          <p:nvPr/>
        </p:nvSpPr>
        <p:spPr>
          <a:xfrm>
            <a:off x="6429388" y="1714494"/>
            <a:ext cx="495897" cy="717069"/>
          </a:xfrm>
          <a:custGeom>
            <a:avLst/>
            <a:gdLst/>
            <a:ahLst/>
            <a:cxnLst/>
            <a:rect l="l" t="t" r="r" b="b"/>
            <a:pathLst>
              <a:path w="9043" h="11816" extrusionOk="0">
                <a:moveTo>
                  <a:pt x="6392" y="3395"/>
                </a:moveTo>
                <a:cubicBezTo>
                  <a:pt x="6483" y="3395"/>
                  <a:pt x="6569" y="3419"/>
                  <a:pt x="6616" y="3466"/>
                </a:cubicBezTo>
                <a:cubicBezTo>
                  <a:pt x="7310" y="4159"/>
                  <a:pt x="7656" y="5010"/>
                  <a:pt x="7656" y="5924"/>
                </a:cubicBezTo>
                <a:cubicBezTo>
                  <a:pt x="7656" y="6837"/>
                  <a:pt x="7310" y="7719"/>
                  <a:pt x="6616" y="8350"/>
                </a:cubicBezTo>
                <a:cubicBezTo>
                  <a:pt x="5955" y="9043"/>
                  <a:pt x="5104" y="9389"/>
                  <a:pt x="4191" y="9389"/>
                </a:cubicBezTo>
                <a:cubicBezTo>
                  <a:pt x="4002" y="9389"/>
                  <a:pt x="3844" y="9232"/>
                  <a:pt x="3844" y="9043"/>
                </a:cubicBezTo>
                <a:cubicBezTo>
                  <a:pt x="3844" y="8822"/>
                  <a:pt x="4002" y="8665"/>
                  <a:pt x="4191" y="8665"/>
                </a:cubicBezTo>
                <a:cubicBezTo>
                  <a:pt x="4947" y="8665"/>
                  <a:pt x="5608" y="8413"/>
                  <a:pt x="6144" y="7845"/>
                </a:cubicBezTo>
                <a:cubicBezTo>
                  <a:pt x="6679" y="7341"/>
                  <a:pt x="6994" y="6617"/>
                  <a:pt x="6994" y="5892"/>
                </a:cubicBezTo>
                <a:cubicBezTo>
                  <a:pt x="6931" y="5168"/>
                  <a:pt x="6679" y="4474"/>
                  <a:pt x="6144" y="3939"/>
                </a:cubicBezTo>
                <a:cubicBezTo>
                  <a:pt x="6049" y="3844"/>
                  <a:pt x="6049" y="3592"/>
                  <a:pt x="6144" y="3466"/>
                </a:cubicBezTo>
                <a:cubicBezTo>
                  <a:pt x="6207" y="3419"/>
                  <a:pt x="6301" y="3395"/>
                  <a:pt x="6392" y="3395"/>
                </a:cubicBezTo>
                <a:close/>
                <a:moveTo>
                  <a:pt x="378" y="1"/>
                </a:moveTo>
                <a:cubicBezTo>
                  <a:pt x="189" y="1"/>
                  <a:pt x="0" y="158"/>
                  <a:pt x="0" y="379"/>
                </a:cubicBezTo>
                <a:lnTo>
                  <a:pt x="0" y="1482"/>
                </a:lnTo>
                <a:cubicBezTo>
                  <a:pt x="0" y="2742"/>
                  <a:pt x="977" y="3750"/>
                  <a:pt x="2206" y="3876"/>
                </a:cubicBezTo>
                <a:cubicBezTo>
                  <a:pt x="2489" y="4695"/>
                  <a:pt x="3277" y="5294"/>
                  <a:pt x="4191" y="5294"/>
                </a:cubicBezTo>
                <a:cubicBezTo>
                  <a:pt x="4569" y="5294"/>
                  <a:pt x="4915" y="5609"/>
                  <a:pt x="4915" y="5987"/>
                </a:cubicBezTo>
                <a:cubicBezTo>
                  <a:pt x="4852" y="6302"/>
                  <a:pt x="4537" y="6617"/>
                  <a:pt x="4191" y="6617"/>
                </a:cubicBezTo>
                <a:cubicBezTo>
                  <a:pt x="3277" y="6617"/>
                  <a:pt x="2489" y="7215"/>
                  <a:pt x="2206" y="8035"/>
                </a:cubicBezTo>
                <a:cubicBezTo>
                  <a:pt x="1009" y="8161"/>
                  <a:pt x="0" y="9200"/>
                  <a:pt x="0" y="10460"/>
                </a:cubicBezTo>
                <a:lnTo>
                  <a:pt x="0" y="11469"/>
                </a:lnTo>
                <a:cubicBezTo>
                  <a:pt x="0" y="11658"/>
                  <a:pt x="189" y="11815"/>
                  <a:pt x="378" y="11815"/>
                </a:cubicBezTo>
                <a:lnTo>
                  <a:pt x="1765" y="11815"/>
                </a:lnTo>
                <a:cubicBezTo>
                  <a:pt x="1954" y="11815"/>
                  <a:pt x="2111" y="11658"/>
                  <a:pt x="2111" y="11469"/>
                </a:cubicBezTo>
                <a:lnTo>
                  <a:pt x="2111" y="10460"/>
                </a:lnTo>
                <a:cubicBezTo>
                  <a:pt x="2111" y="10240"/>
                  <a:pt x="2269" y="10082"/>
                  <a:pt x="2458" y="10082"/>
                </a:cubicBezTo>
                <a:lnTo>
                  <a:pt x="2647" y="10082"/>
                </a:lnTo>
                <a:cubicBezTo>
                  <a:pt x="3056" y="10523"/>
                  <a:pt x="3592" y="10807"/>
                  <a:pt x="4191" y="10807"/>
                </a:cubicBezTo>
                <a:cubicBezTo>
                  <a:pt x="6868" y="10807"/>
                  <a:pt x="9042" y="8633"/>
                  <a:pt x="9042" y="5955"/>
                </a:cubicBezTo>
                <a:cubicBezTo>
                  <a:pt x="9042" y="3277"/>
                  <a:pt x="6868" y="1103"/>
                  <a:pt x="4191" y="1103"/>
                </a:cubicBezTo>
                <a:cubicBezTo>
                  <a:pt x="3592" y="1103"/>
                  <a:pt x="3056" y="1356"/>
                  <a:pt x="2647" y="1828"/>
                </a:cubicBezTo>
                <a:lnTo>
                  <a:pt x="2458" y="1828"/>
                </a:lnTo>
                <a:cubicBezTo>
                  <a:pt x="2269" y="1828"/>
                  <a:pt x="2111" y="1671"/>
                  <a:pt x="2111" y="1482"/>
                </a:cubicBezTo>
                <a:lnTo>
                  <a:pt x="2111" y="379"/>
                </a:lnTo>
                <a:cubicBezTo>
                  <a:pt x="2111" y="158"/>
                  <a:pt x="1954" y="1"/>
                  <a:pt x="1765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9"/>
          <p:cNvSpPr/>
          <p:nvPr/>
        </p:nvSpPr>
        <p:spPr>
          <a:xfrm>
            <a:off x="785786" y="1285866"/>
            <a:ext cx="7559139" cy="3020924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7" name="Google Shape;287;p39"/>
          <p:cNvSpPr txBox="1">
            <a:spLocks noGrp="1"/>
          </p:cNvSpPr>
          <p:nvPr>
            <p:ph type="subTitle" idx="2"/>
          </p:nvPr>
        </p:nvSpPr>
        <p:spPr>
          <a:xfrm>
            <a:off x="928662" y="1357304"/>
            <a:ext cx="7072362" cy="27146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400" dirty="0" smtClean="0">
                <a:latin typeface="Raleway" charset="-52"/>
              </a:rPr>
              <a:t>В филиале №1 ГБУЗ «ГП № 209 ДЗМ» организован фильтр – бокс для приема пациентов с признаками ОРВИ, повышенной температурой. Через отдельный вход пациенты обращаются для получения квалифицированной медицинской помощи, где проводится экспресс-тест на </a:t>
            </a:r>
            <a:r>
              <a:rPr lang="en-US" sz="1400" dirty="0" smtClean="0">
                <a:latin typeface="Raleway" charset="-52"/>
              </a:rPr>
              <a:t>COVID</a:t>
            </a:r>
            <a:r>
              <a:rPr lang="ru-RU" sz="1400" dirty="0" smtClean="0">
                <a:latin typeface="Raleway" charset="-52"/>
              </a:rPr>
              <a:t>-19, осмотр врача, назначается лекарственная терапия. Основной целью является – разделение потоков между пациентами с признаками ОРВИ и соматическими пациентами. Пациенты с установленным диагнозом ОРВИ или </a:t>
            </a:r>
            <a:r>
              <a:rPr lang="en-US" sz="1400" dirty="0" smtClean="0">
                <a:latin typeface="Raleway" charset="-52"/>
              </a:rPr>
              <a:t>COVID</a:t>
            </a:r>
            <a:r>
              <a:rPr lang="ru-RU" sz="1400" dirty="0" smtClean="0">
                <a:latin typeface="Raleway" charset="-52"/>
              </a:rPr>
              <a:t>-19 наблюдаются врачами поликлиники с использованием </a:t>
            </a:r>
            <a:r>
              <a:rPr lang="ru-RU" sz="1400" dirty="0" err="1" smtClean="0">
                <a:latin typeface="Raleway" charset="-52"/>
              </a:rPr>
              <a:t>телемедицинских</a:t>
            </a:r>
            <a:r>
              <a:rPr lang="ru-RU" sz="1400" dirty="0" smtClean="0">
                <a:latin typeface="Raleway" charset="-52"/>
              </a:rPr>
              <a:t> технологий (</a:t>
            </a:r>
            <a:r>
              <a:rPr lang="ru-RU" sz="1400" dirty="0" err="1" smtClean="0">
                <a:latin typeface="Raleway" charset="-52"/>
              </a:rPr>
              <a:t>аудиоконсультация</a:t>
            </a:r>
            <a:r>
              <a:rPr lang="ru-RU" sz="1400" dirty="0" smtClean="0">
                <a:latin typeface="Raleway" charset="-52"/>
              </a:rPr>
              <a:t>). Пациентам с диагнозом ОРВИ листок нетрудоспособности закрывается удаленно, после контрольного звонка врача. Без необходимости повторного визита в поликлинику. </a:t>
            </a:r>
            <a:endParaRPr lang="ru-RU" sz="1400" dirty="0">
              <a:latin typeface="Raleway" charset="-52"/>
            </a:endParaRPr>
          </a:p>
        </p:txBody>
      </p:sp>
      <p:sp>
        <p:nvSpPr>
          <p:cNvPr id="291" name="Google Shape;291;p39"/>
          <p:cNvSpPr txBox="1">
            <a:spLocks noGrp="1"/>
          </p:cNvSpPr>
          <p:nvPr>
            <p:ph type="title"/>
          </p:nvPr>
        </p:nvSpPr>
        <p:spPr>
          <a:xfrm>
            <a:off x="714348" y="2142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пациентов с симптомами ОРВИ</a:t>
            </a:r>
            <a:endParaRPr/>
          </a:p>
        </p:txBody>
      </p:sp>
      <p:sp>
        <p:nvSpPr>
          <p:cNvPr id="22" name="Google Shape;227;p36"/>
          <p:cNvSpPr/>
          <p:nvPr/>
        </p:nvSpPr>
        <p:spPr>
          <a:xfrm>
            <a:off x="8429652" y="214296"/>
            <a:ext cx="2029651" cy="1920328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9"/>
          <p:cNvSpPr/>
          <p:nvPr/>
        </p:nvSpPr>
        <p:spPr>
          <a:xfrm>
            <a:off x="785786" y="1643056"/>
            <a:ext cx="7559139" cy="1714512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7" name="Google Shape;287;p39"/>
          <p:cNvSpPr txBox="1">
            <a:spLocks noGrp="1"/>
          </p:cNvSpPr>
          <p:nvPr>
            <p:ph type="subTitle" idx="2"/>
          </p:nvPr>
        </p:nvSpPr>
        <p:spPr>
          <a:xfrm>
            <a:off x="928662" y="1928808"/>
            <a:ext cx="7072362" cy="1285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400" dirty="0" smtClean="0"/>
              <a:t>В 2024г. на 98%-100% выполнены планы профилактических прививок против гепатита В и А, кори, краснухи, дифтерии, гриппа, АДСМ, клещевого энцефалита. Против сезонного гриппа вакцинировано 25910 человек</a:t>
            </a:r>
            <a:r>
              <a:rPr lang="ru-RU" sz="1400" dirty="0"/>
              <a:t>,</a:t>
            </a:r>
            <a:r>
              <a:rPr lang="ru-RU" sz="1400" dirty="0" smtClean="0"/>
              <a:t> </a:t>
            </a:r>
            <a:r>
              <a:rPr lang="ru-RU" sz="1400" dirty="0"/>
              <a:t>в</a:t>
            </a:r>
            <a:r>
              <a:rPr lang="ru-RU" sz="1400" dirty="0" smtClean="0"/>
              <a:t> поликлинике – 7386 человек, выездными бригадами – 18524 человек. </a:t>
            </a:r>
            <a:endParaRPr lang="ru-RU" sz="1400" dirty="0"/>
          </a:p>
        </p:txBody>
      </p:sp>
      <p:sp>
        <p:nvSpPr>
          <p:cNvPr id="291" name="Google Shape;291;p39"/>
          <p:cNvSpPr txBox="1">
            <a:spLocks noGrp="1"/>
          </p:cNvSpPr>
          <p:nvPr>
            <p:ph type="title"/>
          </p:nvPr>
        </p:nvSpPr>
        <p:spPr>
          <a:xfrm>
            <a:off x="714348" y="2142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Прививочная работа филиала №1 ГБУЗ «ГП № 209 ДЗМ»</a:t>
            </a:r>
            <a:endParaRPr/>
          </a:p>
        </p:txBody>
      </p:sp>
      <p:sp>
        <p:nvSpPr>
          <p:cNvPr id="5" name="Google Shape;227;p36"/>
          <p:cNvSpPr/>
          <p:nvPr/>
        </p:nvSpPr>
        <p:spPr>
          <a:xfrm>
            <a:off x="8358214" y="3500444"/>
            <a:ext cx="2029651" cy="1920328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227;p36"/>
          <p:cNvSpPr/>
          <p:nvPr/>
        </p:nvSpPr>
        <p:spPr>
          <a:xfrm>
            <a:off x="-1357354" y="571486"/>
            <a:ext cx="2029651" cy="1920328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9"/>
          <p:cNvSpPr txBox="1">
            <a:spLocks noGrp="1"/>
          </p:cNvSpPr>
          <p:nvPr>
            <p:ph type="title"/>
          </p:nvPr>
        </p:nvSpPr>
        <p:spPr>
          <a:xfrm>
            <a:off x="714348" y="2142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Вакцинация от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endParaRPr/>
          </a:p>
        </p:txBody>
      </p:sp>
      <p:sp>
        <p:nvSpPr>
          <p:cNvPr id="5" name="Google Shape;227;p36"/>
          <p:cNvSpPr/>
          <p:nvPr/>
        </p:nvSpPr>
        <p:spPr>
          <a:xfrm>
            <a:off x="4646789" y="4311189"/>
            <a:ext cx="2029651" cy="1920328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227;p36"/>
          <p:cNvSpPr/>
          <p:nvPr/>
        </p:nvSpPr>
        <p:spPr>
          <a:xfrm>
            <a:off x="-642974" y="-1285902"/>
            <a:ext cx="2029651" cy="1920328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785800"/>
            <a:ext cx="75724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С 14.01.2021г. на базе филиала № 1 ГБУЗ «ГП № 209 ДЗМ» организовано проведение вакцинации населения города Москвы против новой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коронавирусной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инфекции (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COVID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-19) в рамках гражданского оборота.</a:t>
            </a:r>
            <a:endParaRPr lang="en-US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  <p:grpSp>
        <p:nvGrpSpPr>
          <p:cNvPr id="10" name="Google Shape;1867;p50"/>
          <p:cNvGrpSpPr/>
          <p:nvPr/>
        </p:nvGrpSpPr>
        <p:grpSpPr>
          <a:xfrm>
            <a:off x="4572000" y="1643056"/>
            <a:ext cx="2047332" cy="1035253"/>
            <a:chOff x="4711037" y="1996305"/>
            <a:chExt cx="2047332" cy="115503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Google Shape;1868;p50"/>
            <p:cNvSpPr/>
            <p:nvPr/>
          </p:nvSpPr>
          <p:spPr>
            <a:xfrm>
              <a:off x="4711037" y="1996305"/>
              <a:ext cx="2047332" cy="1155030"/>
            </a:xfrm>
            <a:custGeom>
              <a:avLst/>
              <a:gdLst/>
              <a:ahLst/>
              <a:cxnLst/>
              <a:rect l="l" t="t" r="r" b="b"/>
              <a:pathLst>
                <a:path w="108655" h="28428" extrusionOk="0">
                  <a:moveTo>
                    <a:pt x="99425" y="0"/>
                  </a:moveTo>
                  <a:lnTo>
                    <a:pt x="0" y="0"/>
                  </a:lnTo>
                  <a:lnTo>
                    <a:pt x="9230" y="14569"/>
                  </a:lnTo>
                  <a:lnTo>
                    <a:pt x="0" y="28428"/>
                  </a:lnTo>
                  <a:lnTo>
                    <a:pt x="99425" y="28428"/>
                  </a:lnTo>
                  <a:lnTo>
                    <a:pt x="108655" y="145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69;p50"/>
            <p:cNvSpPr txBox="1"/>
            <p:nvPr/>
          </p:nvSpPr>
          <p:spPr>
            <a:xfrm flipH="1">
              <a:off x="4925351" y="2363670"/>
              <a:ext cx="1750602" cy="420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100" b="1" dirty="0" smtClean="0">
                  <a:solidFill>
                    <a:schemeClr val="bg1"/>
                  </a:solidFill>
                  <a:latin typeface="Raleway" charset="-52"/>
                  <a:ea typeface="Fira Sans"/>
                  <a:cs typeface="Fira Sans"/>
                  <a:sym typeface="Fira Sans"/>
                </a:rPr>
                <a:t>2023 год</a:t>
              </a:r>
              <a:endParaRPr sz="2100" b="1">
                <a:solidFill>
                  <a:schemeClr val="bg1"/>
                </a:solidFill>
                <a:latin typeface="Raleway" charset="-52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3" name="Google Shape;1871;p50"/>
          <p:cNvGrpSpPr/>
          <p:nvPr/>
        </p:nvGrpSpPr>
        <p:grpSpPr>
          <a:xfrm>
            <a:off x="6632765" y="1643056"/>
            <a:ext cx="2047332" cy="1035253"/>
            <a:chOff x="6639493" y="1996305"/>
            <a:chExt cx="2047332" cy="115503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4" name="Google Shape;1872;p50"/>
            <p:cNvSpPr/>
            <p:nvPr/>
          </p:nvSpPr>
          <p:spPr>
            <a:xfrm>
              <a:off x="6639493" y="1996305"/>
              <a:ext cx="2047332" cy="1155030"/>
            </a:xfrm>
            <a:custGeom>
              <a:avLst/>
              <a:gdLst/>
              <a:ahLst/>
              <a:cxnLst/>
              <a:rect l="l" t="t" r="r" b="b"/>
              <a:pathLst>
                <a:path w="108655" h="28428" extrusionOk="0">
                  <a:moveTo>
                    <a:pt x="99425" y="0"/>
                  </a:moveTo>
                  <a:lnTo>
                    <a:pt x="0" y="0"/>
                  </a:lnTo>
                  <a:lnTo>
                    <a:pt x="9230" y="14569"/>
                  </a:lnTo>
                  <a:lnTo>
                    <a:pt x="0" y="28428"/>
                  </a:lnTo>
                  <a:lnTo>
                    <a:pt x="99425" y="28428"/>
                  </a:lnTo>
                  <a:lnTo>
                    <a:pt x="108655" y="145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73;p50"/>
            <p:cNvSpPr txBox="1"/>
            <p:nvPr/>
          </p:nvSpPr>
          <p:spPr>
            <a:xfrm flipH="1">
              <a:off x="6864743" y="2363670"/>
              <a:ext cx="1739664" cy="420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100" b="1" dirty="0" smtClean="0">
                  <a:solidFill>
                    <a:schemeClr val="bg1"/>
                  </a:solidFill>
                  <a:latin typeface="Raleway" charset="-52"/>
                  <a:ea typeface="Fira Sans"/>
                  <a:cs typeface="Fira Sans"/>
                  <a:sym typeface="Fira Sans"/>
                </a:rPr>
                <a:t>2024 год </a:t>
              </a:r>
              <a:endParaRPr sz="2100" b="1" dirty="0">
                <a:solidFill>
                  <a:schemeClr val="bg1"/>
                </a:solidFill>
                <a:latin typeface="Raleway" charset="-52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6" name="Google Shape;1875;p50"/>
          <p:cNvGrpSpPr/>
          <p:nvPr/>
        </p:nvGrpSpPr>
        <p:grpSpPr>
          <a:xfrm>
            <a:off x="450472" y="1643040"/>
            <a:ext cx="2047332" cy="1035253"/>
            <a:chOff x="457200" y="1341348"/>
            <a:chExt cx="2047332" cy="1155030"/>
          </a:xfrm>
        </p:grpSpPr>
        <p:sp>
          <p:nvSpPr>
            <p:cNvPr id="17" name="Google Shape;1876;p50"/>
            <p:cNvSpPr/>
            <p:nvPr/>
          </p:nvSpPr>
          <p:spPr>
            <a:xfrm>
              <a:off x="457200" y="1341348"/>
              <a:ext cx="2047332" cy="1155030"/>
            </a:xfrm>
            <a:custGeom>
              <a:avLst/>
              <a:gdLst/>
              <a:ahLst/>
              <a:cxnLst/>
              <a:rect l="l" t="t" r="r" b="b"/>
              <a:pathLst>
                <a:path w="108655" h="28428" extrusionOk="0">
                  <a:moveTo>
                    <a:pt x="99425" y="0"/>
                  </a:moveTo>
                  <a:lnTo>
                    <a:pt x="0" y="0"/>
                  </a:lnTo>
                  <a:lnTo>
                    <a:pt x="9230" y="14569"/>
                  </a:lnTo>
                  <a:lnTo>
                    <a:pt x="0" y="28428"/>
                  </a:lnTo>
                  <a:lnTo>
                    <a:pt x="99425" y="28428"/>
                  </a:lnTo>
                  <a:lnTo>
                    <a:pt x="108655" y="14569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77;p50"/>
            <p:cNvSpPr txBox="1"/>
            <p:nvPr/>
          </p:nvSpPr>
          <p:spPr>
            <a:xfrm flipH="1">
              <a:off x="539616" y="1708713"/>
              <a:ext cx="1882500" cy="42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100" b="1" dirty="0" smtClean="0">
                  <a:solidFill>
                    <a:schemeClr val="bg1"/>
                  </a:solidFill>
                  <a:latin typeface="Raleway" charset="-52"/>
                  <a:ea typeface="Fira Sans"/>
                  <a:cs typeface="Fira Sans"/>
                  <a:sym typeface="Fira Sans"/>
                </a:rPr>
                <a:t>2021 год</a:t>
              </a:r>
              <a:endParaRPr sz="2100" b="1">
                <a:solidFill>
                  <a:schemeClr val="bg1"/>
                </a:solidFill>
                <a:latin typeface="Raleway" charset="-52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9" name="Google Shape;1889;p50"/>
          <p:cNvGrpSpPr/>
          <p:nvPr/>
        </p:nvGrpSpPr>
        <p:grpSpPr>
          <a:xfrm>
            <a:off x="2511236" y="1643040"/>
            <a:ext cx="2047332" cy="1035253"/>
            <a:chOff x="2517964" y="1341348"/>
            <a:chExt cx="2047332" cy="1155030"/>
          </a:xfrm>
          <a:solidFill>
            <a:schemeClr val="accent6">
              <a:lumMod val="75000"/>
            </a:schemeClr>
          </a:solidFill>
        </p:grpSpPr>
        <p:sp>
          <p:nvSpPr>
            <p:cNvPr id="20" name="Google Shape;1890;p50"/>
            <p:cNvSpPr/>
            <p:nvPr/>
          </p:nvSpPr>
          <p:spPr>
            <a:xfrm>
              <a:off x="2517964" y="1341348"/>
              <a:ext cx="2047332" cy="1155030"/>
            </a:xfrm>
            <a:custGeom>
              <a:avLst/>
              <a:gdLst/>
              <a:ahLst/>
              <a:cxnLst/>
              <a:rect l="l" t="t" r="r" b="b"/>
              <a:pathLst>
                <a:path w="108655" h="28428" extrusionOk="0">
                  <a:moveTo>
                    <a:pt x="99425" y="0"/>
                  </a:moveTo>
                  <a:lnTo>
                    <a:pt x="0" y="0"/>
                  </a:lnTo>
                  <a:lnTo>
                    <a:pt x="9230" y="14569"/>
                  </a:lnTo>
                  <a:lnTo>
                    <a:pt x="0" y="28428"/>
                  </a:lnTo>
                  <a:lnTo>
                    <a:pt x="99425" y="28428"/>
                  </a:lnTo>
                  <a:lnTo>
                    <a:pt x="108655" y="145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91;p50"/>
            <p:cNvSpPr txBox="1"/>
            <p:nvPr/>
          </p:nvSpPr>
          <p:spPr>
            <a:xfrm flipH="1">
              <a:off x="2721340" y="1708713"/>
              <a:ext cx="1761540" cy="420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100" b="1" dirty="0" smtClean="0">
                  <a:solidFill>
                    <a:schemeClr val="bg1"/>
                  </a:solidFill>
                  <a:latin typeface="Raleway" charset="-52"/>
                  <a:ea typeface="Fira Sans"/>
                  <a:cs typeface="Fira Sans"/>
                  <a:sym typeface="Fira Sans"/>
                </a:rPr>
                <a:t>2022 год</a:t>
              </a:r>
              <a:endParaRPr sz="2100" b="1">
                <a:solidFill>
                  <a:schemeClr val="bg1"/>
                </a:solidFill>
                <a:latin typeface="Raleway" charset="-52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22" name="Google Shape;207;p29"/>
          <p:cNvSpPr/>
          <p:nvPr/>
        </p:nvSpPr>
        <p:spPr>
          <a:xfrm>
            <a:off x="897099" y="2500312"/>
            <a:ext cx="174439" cy="406401"/>
          </a:xfrm>
          <a:custGeom>
            <a:avLst/>
            <a:gdLst/>
            <a:ahLst/>
            <a:cxnLst/>
            <a:rect l="l" t="t" r="r" b="b"/>
            <a:pathLst>
              <a:path w="2614" h="6090" extrusionOk="0">
                <a:moveTo>
                  <a:pt x="1293" y="0"/>
                </a:moveTo>
                <a:cubicBezTo>
                  <a:pt x="1192" y="0"/>
                  <a:pt x="1063" y="70"/>
                  <a:pt x="1021" y="197"/>
                </a:cubicBezTo>
                <a:cubicBezTo>
                  <a:pt x="963" y="371"/>
                  <a:pt x="1013" y="426"/>
                  <a:pt x="1020" y="432"/>
                </a:cubicBezTo>
                <a:lnTo>
                  <a:pt x="1020" y="432"/>
                </a:lnTo>
                <a:cubicBezTo>
                  <a:pt x="1018" y="431"/>
                  <a:pt x="1013" y="428"/>
                  <a:pt x="1008" y="428"/>
                </a:cubicBezTo>
                <a:cubicBezTo>
                  <a:pt x="1004" y="428"/>
                  <a:pt x="1000" y="429"/>
                  <a:pt x="996" y="433"/>
                </a:cubicBezTo>
                <a:cubicBezTo>
                  <a:pt x="983" y="446"/>
                  <a:pt x="996" y="595"/>
                  <a:pt x="1045" y="632"/>
                </a:cubicBezTo>
                <a:cubicBezTo>
                  <a:pt x="1058" y="670"/>
                  <a:pt x="1070" y="707"/>
                  <a:pt x="1095" y="744"/>
                </a:cubicBezTo>
                <a:cubicBezTo>
                  <a:pt x="1108" y="806"/>
                  <a:pt x="1108" y="869"/>
                  <a:pt x="1095" y="943"/>
                </a:cubicBezTo>
                <a:cubicBezTo>
                  <a:pt x="946" y="1031"/>
                  <a:pt x="797" y="1093"/>
                  <a:pt x="647" y="1155"/>
                </a:cubicBezTo>
                <a:cubicBezTo>
                  <a:pt x="398" y="1242"/>
                  <a:pt x="473" y="1740"/>
                  <a:pt x="473" y="1740"/>
                </a:cubicBezTo>
                <a:cubicBezTo>
                  <a:pt x="448" y="1864"/>
                  <a:pt x="448" y="1989"/>
                  <a:pt x="461" y="2113"/>
                </a:cubicBezTo>
                <a:cubicBezTo>
                  <a:pt x="398" y="2200"/>
                  <a:pt x="361" y="2287"/>
                  <a:pt x="361" y="2387"/>
                </a:cubicBezTo>
                <a:cubicBezTo>
                  <a:pt x="361" y="2574"/>
                  <a:pt x="348" y="2773"/>
                  <a:pt x="324" y="2960"/>
                </a:cubicBezTo>
                <a:cubicBezTo>
                  <a:pt x="299" y="2997"/>
                  <a:pt x="274" y="3034"/>
                  <a:pt x="249" y="3072"/>
                </a:cubicBezTo>
                <a:cubicBezTo>
                  <a:pt x="224" y="3084"/>
                  <a:pt x="199" y="3096"/>
                  <a:pt x="187" y="3121"/>
                </a:cubicBezTo>
                <a:cubicBezTo>
                  <a:pt x="137" y="3196"/>
                  <a:pt x="87" y="3258"/>
                  <a:pt x="25" y="3320"/>
                </a:cubicBezTo>
                <a:cubicBezTo>
                  <a:pt x="0" y="3345"/>
                  <a:pt x="0" y="3383"/>
                  <a:pt x="50" y="3383"/>
                </a:cubicBezTo>
                <a:cubicBezTo>
                  <a:pt x="85" y="3371"/>
                  <a:pt x="131" y="3282"/>
                  <a:pt x="157" y="3282"/>
                </a:cubicBezTo>
                <a:cubicBezTo>
                  <a:pt x="159" y="3282"/>
                  <a:pt x="160" y="3282"/>
                  <a:pt x="162" y="3283"/>
                </a:cubicBezTo>
                <a:cubicBezTo>
                  <a:pt x="174" y="3296"/>
                  <a:pt x="174" y="3383"/>
                  <a:pt x="162" y="3420"/>
                </a:cubicBezTo>
                <a:cubicBezTo>
                  <a:pt x="149" y="3445"/>
                  <a:pt x="87" y="3582"/>
                  <a:pt x="100" y="3619"/>
                </a:cubicBezTo>
                <a:cubicBezTo>
                  <a:pt x="106" y="3628"/>
                  <a:pt x="112" y="3632"/>
                  <a:pt x="118" y="3632"/>
                </a:cubicBezTo>
                <a:cubicBezTo>
                  <a:pt x="137" y="3632"/>
                  <a:pt x="155" y="3595"/>
                  <a:pt x="174" y="3557"/>
                </a:cubicBezTo>
                <a:cubicBezTo>
                  <a:pt x="186" y="3510"/>
                  <a:pt x="219" y="3431"/>
                  <a:pt x="234" y="3431"/>
                </a:cubicBezTo>
                <a:cubicBezTo>
                  <a:pt x="235" y="3431"/>
                  <a:pt x="236" y="3432"/>
                  <a:pt x="236" y="3432"/>
                </a:cubicBezTo>
                <a:cubicBezTo>
                  <a:pt x="249" y="3432"/>
                  <a:pt x="224" y="3557"/>
                  <a:pt x="224" y="3594"/>
                </a:cubicBezTo>
                <a:cubicBezTo>
                  <a:pt x="212" y="3644"/>
                  <a:pt x="212" y="3681"/>
                  <a:pt x="236" y="3681"/>
                </a:cubicBezTo>
                <a:cubicBezTo>
                  <a:pt x="249" y="3681"/>
                  <a:pt x="274" y="3657"/>
                  <a:pt x="286" y="3594"/>
                </a:cubicBezTo>
                <a:cubicBezTo>
                  <a:pt x="286" y="3532"/>
                  <a:pt x="299" y="3445"/>
                  <a:pt x="324" y="3445"/>
                </a:cubicBezTo>
                <a:cubicBezTo>
                  <a:pt x="336" y="3445"/>
                  <a:pt x="324" y="3544"/>
                  <a:pt x="324" y="3569"/>
                </a:cubicBezTo>
                <a:cubicBezTo>
                  <a:pt x="324" y="3594"/>
                  <a:pt x="324" y="3669"/>
                  <a:pt x="361" y="3669"/>
                </a:cubicBezTo>
                <a:cubicBezTo>
                  <a:pt x="398" y="3669"/>
                  <a:pt x="373" y="3420"/>
                  <a:pt x="398" y="3420"/>
                </a:cubicBezTo>
                <a:cubicBezTo>
                  <a:pt x="400" y="3419"/>
                  <a:pt x="401" y="3418"/>
                  <a:pt x="402" y="3418"/>
                </a:cubicBezTo>
                <a:cubicBezTo>
                  <a:pt x="413" y="3418"/>
                  <a:pt x="424" y="3463"/>
                  <a:pt x="436" y="3507"/>
                </a:cubicBezTo>
                <a:cubicBezTo>
                  <a:pt x="446" y="3550"/>
                  <a:pt x="448" y="3584"/>
                  <a:pt x="464" y="3584"/>
                </a:cubicBezTo>
                <a:cubicBezTo>
                  <a:pt x="467" y="3584"/>
                  <a:pt x="470" y="3583"/>
                  <a:pt x="473" y="3582"/>
                </a:cubicBezTo>
                <a:cubicBezTo>
                  <a:pt x="498" y="3569"/>
                  <a:pt x="473" y="3445"/>
                  <a:pt x="473" y="3395"/>
                </a:cubicBezTo>
                <a:cubicBezTo>
                  <a:pt x="473" y="3333"/>
                  <a:pt x="510" y="3258"/>
                  <a:pt x="498" y="3196"/>
                </a:cubicBezTo>
                <a:cubicBezTo>
                  <a:pt x="498" y="3146"/>
                  <a:pt x="485" y="3109"/>
                  <a:pt x="485" y="3059"/>
                </a:cubicBezTo>
                <a:cubicBezTo>
                  <a:pt x="485" y="3034"/>
                  <a:pt x="647" y="2673"/>
                  <a:pt x="672" y="2586"/>
                </a:cubicBezTo>
                <a:cubicBezTo>
                  <a:pt x="709" y="2462"/>
                  <a:pt x="722" y="2325"/>
                  <a:pt x="709" y="2188"/>
                </a:cubicBezTo>
                <a:lnTo>
                  <a:pt x="734" y="2088"/>
                </a:lnTo>
                <a:cubicBezTo>
                  <a:pt x="772" y="2213"/>
                  <a:pt x="784" y="2350"/>
                  <a:pt x="772" y="2487"/>
                </a:cubicBezTo>
                <a:cubicBezTo>
                  <a:pt x="722" y="2798"/>
                  <a:pt x="697" y="3121"/>
                  <a:pt x="685" y="3445"/>
                </a:cubicBezTo>
                <a:cubicBezTo>
                  <a:pt x="672" y="3657"/>
                  <a:pt x="697" y="3856"/>
                  <a:pt x="747" y="4055"/>
                </a:cubicBezTo>
                <a:cubicBezTo>
                  <a:pt x="809" y="4192"/>
                  <a:pt x="846" y="4353"/>
                  <a:pt x="859" y="4503"/>
                </a:cubicBezTo>
                <a:cubicBezTo>
                  <a:pt x="834" y="4702"/>
                  <a:pt x="846" y="4901"/>
                  <a:pt x="859" y="5088"/>
                </a:cubicBezTo>
                <a:cubicBezTo>
                  <a:pt x="909" y="5250"/>
                  <a:pt x="1021" y="5498"/>
                  <a:pt x="1021" y="5610"/>
                </a:cubicBezTo>
                <a:cubicBezTo>
                  <a:pt x="1033" y="5698"/>
                  <a:pt x="1033" y="5797"/>
                  <a:pt x="1008" y="5884"/>
                </a:cubicBezTo>
                <a:cubicBezTo>
                  <a:pt x="996" y="5946"/>
                  <a:pt x="859" y="5996"/>
                  <a:pt x="871" y="6058"/>
                </a:cubicBezTo>
                <a:cubicBezTo>
                  <a:pt x="884" y="6083"/>
                  <a:pt x="952" y="6090"/>
                  <a:pt x="1017" y="6090"/>
                </a:cubicBezTo>
                <a:cubicBezTo>
                  <a:pt x="1083" y="6090"/>
                  <a:pt x="1145" y="6083"/>
                  <a:pt x="1145" y="6083"/>
                </a:cubicBezTo>
                <a:cubicBezTo>
                  <a:pt x="1162" y="6083"/>
                  <a:pt x="1173" y="6089"/>
                  <a:pt x="1186" y="6089"/>
                </a:cubicBezTo>
                <a:cubicBezTo>
                  <a:pt x="1192" y="6089"/>
                  <a:pt x="1199" y="6088"/>
                  <a:pt x="1207" y="6083"/>
                </a:cubicBezTo>
                <a:cubicBezTo>
                  <a:pt x="1245" y="6083"/>
                  <a:pt x="1257" y="6083"/>
                  <a:pt x="1269" y="6058"/>
                </a:cubicBezTo>
                <a:cubicBezTo>
                  <a:pt x="1269" y="5996"/>
                  <a:pt x="1257" y="5934"/>
                  <a:pt x="1245" y="5884"/>
                </a:cubicBezTo>
                <a:cubicBezTo>
                  <a:pt x="1245" y="5822"/>
                  <a:pt x="1245" y="5772"/>
                  <a:pt x="1232" y="5722"/>
                </a:cubicBezTo>
                <a:cubicBezTo>
                  <a:pt x="1220" y="5685"/>
                  <a:pt x="1220" y="5635"/>
                  <a:pt x="1207" y="5586"/>
                </a:cubicBezTo>
                <a:cubicBezTo>
                  <a:pt x="1207" y="5474"/>
                  <a:pt x="1220" y="5362"/>
                  <a:pt x="1245" y="5250"/>
                </a:cubicBezTo>
                <a:cubicBezTo>
                  <a:pt x="1269" y="5075"/>
                  <a:pt x="1245" y="4901"/>
                  <a:pt x="1195" y="4752"/>
                </a:cubicBezTo>
                <a:cubicBezTo>
                  <a:pt x="1195" y="4752"/>
                  <a:pt x="1170" y="4702"/>
                  <a:pt x="1207" y="4540"/>
                </a:cubicBezTo>
                <a:cubicBezTo>
                  <a:pt x="1232" y="4316"/>
                  <a:pt x="1245" y="4092"/>
                  <a:pt x="1257" y="3868"/>
                </a:cubicBezTo>
                <a:lnTo>
                  <a:pt x="1294" y="3520"/>
                </a:lnTo>
                <a:lnTo>
                  <a:pt x="1332" y="3868"/>
                </a:lnTo>
                <a:cubicBezTo>
                  <a:pt x="1332" y="4092"/>
                  <a:pt x="1357" y="4316"/>
                  <a:pt x="1381" y="4540"/>
                </a:cubicBezTo>
                <a:cubicBezTo>
                  <a:pt x="1419" y="4702"/>
                  <a:pt x="1394" y="4752"/>
                  <a:pt x="1394" y="4752"/>
                </a:cubicBezTo>
                <a:cubicBezTo>
                  <a:pt x="1332" y="4901"/>
                  <a:pt x="1319" y="5075"/>
                  <a:pt x="1344" y="5250"/>
                </a:cubicBezTo>
                <a:cubicBezTo>
                  <a:pt x="1357" y="5362"/>
                  <a:pt x="1369" y="5474"/>
                  <a:pt x="1369" y="5586"/>
                </a:cubicBezTo>
                <a:cubicBezTo>
                  <a:pt x="1369" y="5635"/>
                  <a:pt x="1357" y="5685"/>
                  <a:pt x="1344" y="5722"/>
                </a:cubicBezTo>
                <a:cubicBezTo>
                  <a:pt x="1332" y="5772"/>
                  <a:pt x="1332" y="5822"/>
                  <a:pt x="1332" y="5884"/>
                </a:cubicBezTo>
                <a:cubicBezTo>
                  <a:pt x="1319" y="5934"/>
                  <a:pt x="1319" y="5996"/>
                  <a:pt x="1319" y="6058"/>
                </a:cubicBezTo>
                <a:cubicBezTo>
                  <a:pt x="1319" y="6083"/>
                  <a:pt x="1332" y="6083"/>
                  <a:pt x="1381" y="6083"/>
                </a:cubicBezTo>
                <a:cubicBezTo>
                  <a:pt x="1386" y="6088"/>
                  <a:pt x="1391" y="6089"/>
                  <a:pt x="1398" y="6089"/>
                </a:cubicBezTo>
                <a:cubicBezTo>
                  <a:pt x="1411" y="6089"/>
                  <a:pt x="1427" y="6083"/>
                  <a:pt x="1444" y="6083"/>
                </a:cubicBezTo>
                <a:cubicBezTo>
                  <a:pt x="1444" y="6083"/>
                  <a:pt x="1506" y="6090"/>
                  <a:pt x="1570" y="6090"/>
                </a:cubicBezTo>
                <a:cubicBezTo>
                  <a:pt x="1634" y="6090"/>
                  <a:pt x="1699" y="6083"/>
                  <a:pt x="1705" y="6058"/>
                </a:cubicBezTo>
                <a:cubicBezTo>
                  <a:pt x="1730" y="5996"/>
                  <a:pt x="1593" y="5946"/>
                  <a:pt x="1568" y="5884"/>
                </a:cubicBezTo>
                <a:cubicBezTo>
                  <a:pt x="1556" y="5797"/>
                  <a:pt x="1556" y="5698"/>
                  <a:pt x="1568" y="5610"/>
                </a:cubicBezTo>
                <a:cubicBezTo>
                  <a:pt x="1606" y="5436"/>
                  <a:pt x="1655" y="5262"/>
                  <a:pt x="1718" y="5088"/>
                </a:cubicBezTo>
                <a:cubicBezTo>
                  <a:pt x="1742" y="4901"/>
                  <a:pt x="1742" y="4702"/>
                  <a:pt x="1718" y="4503"/>
                </a:cubicBezTo>
                <a:cubicBezTo>
                  <a:pt x="1730" y="4353"/>
                  <a:pt x="1767" y="4192"/>
                  <a:pt x="1830" y="4055"/>
                </a:cubicBezTo>
                <a:cubicBezTo>
                  <a:pt x="1879" y="3856"/>
                  <a:pt x="1904" y="3657"/>
                  <a:pt x="1892" y="3445"/>
                </a:cubicBezTo>
                <a:cubicBezTo>
                  <a:pt x="1879" y="3121"/>
                  <a:pt x="1854" y="2798"/>
                  <a:pt x="1805" y="2487"/>
                </a:cubicBezTo>
                <a:cubicBezTo>
                  <a:pt x="1792" y="2350"/>
                  <a:pt x="1805" y="2213"/>
                  <a:pt x="1842" y="2088"/>
                </a:cubicBezTo>
                <a:lnTo>
                  <a:pt x="1867" y="2188"/>
                </a:lnTo>
                <a:cubicBezTo>
                  <a:pt x="1854" y="2325"/>
                  <a:pt x="1867" y="2462"/>
                  <a:pt x="1904" y="2586"/>
                </a:cubicBezTo>
                <a:cubicBezTo>
                  <a:pt x="1929" y="2673"/>
                  <a:pt x="2078" y="3034"/>
                  <a:pt x="2091" y="3059"/>
                </a:cubicBezTo>
                <a:cubicBezTo>
                  <a:pt x="2091" y="3109"/>
                  <a:pt x="2078" y="3146"/>
                  <a:pt x="2078" y="3196"/>
                </a:cubicBezTo>
                <a:cubicBezTo>
                  <a:pt x="2078" y="3258"/>
                  <a:pt x="2103" y="3333"/>
                  <a:pt x="2103" y="3395"/>
                </a:cubicBezTo>
                <a:cubicBezTo>
                  <a:pt x="2091" y="3445"/>
                  <a:pt x="2066" y="3569"/>
                  <a:pt x="2091" y="3582"/>
                </a:cubicBezTo>
                <a:cubicBezTo>
                  <a:pt x="2094" y="3583"/>
                  <a:pt x="2097" y="3584"/>
                  <a:pt x="2099" y="3584"/>
                </a:cubicBezTo>
                <a:cubicBezTo>
                  <a:pt x="2116" y="3584"/>
                  <a:pt x="2117" y="3550"/>
                  <a:pt x="2128" y="3507"/>
                </a:cubicBezTo>
                <a:cubicBezTo>
                  <a:pt x="2139" y="3463"/>
                  <a:pt x="2150" y="3418"/>
                  <a:pt x="2171" y="3418"/>
                </a:cubicBezTo>
                <a:cubicBezTo>
                  <a:pt x="2173" y="3418"/>
                  <a:pt x="2175" y="3419"/>
                  <a:pt x="2178" y="3420"/>
                </a:cubicBezTo>
                <a:cubicBezTo>
                  <a:pt x="2190" y="3420"/>
                  <a:pt x="2153" y="3669"/>
                  <a:pt x="2215" y="3669"/>
                </a:cubicBezTo>
                <a:cubicBezTo>
                  <a:pt x="2265" y="3669"/>
                  <a:pt x="2240" y="3594"/>
                  <a:pt x="2240" y="3569"/>
                </a:cubicBezTo>
                <a:cubicBezTo>
                  <a:pt x="2240" y="3544"/>
                  <a:pt x="2240" y="3445"/>
                  <a:pt x="2253" y="3445"/>
                </a:cubicBezTo>
                <a:cubicBezTo>
                  <a:pt x="2265" y="3445"/>
                  <a:pt x="2278" y="3532"/>
                  <a:pt x="2290" y="3594"/>
                </a:cubicBezTo>
                <a:cubicBezTo>
                  <a:pt x="2290" y="3657"/>
                  <a:pt x="2315" y="3681"/>
                  <a:pt x="2340" y="3681"/>
                </a:cubicBezTo>
                <a:cubicBezTo>
                  <a:pt x="2352" y="3681"/>
                  <a:pt x="2352" y="3644"/>
                  <a:pt x="2352" y="3594"/>
                </a:cubicBezTo>
                <a:cubicBezTo>
                  <a:pt x="2340" y="3544"/>
                  <a:pt x="2327" y="3482"/>
                  <a:pt x="2327" y="3432"/>
                </a:cubicBezTo>
                <a:cubicBezTo>
                  <a:pt x="2340" y="3432"/>
                  <a:pt x="2377" y="3507"/>
                  <a:pt x="2390" y="3557"/>
                </a:cubicBezTo>
                <a:cubicBezTo>
                  <a:pt x="2408" y="3595"/>
                  <a:pt x="2427" y="3632"/>
                  <a:pt x="2446" y="3632"/>
                </a:cubicBezTo>
                <a:cubicBezTo>
                  <a:pt x="2452" y="3632"/>
                  <a:pt x="2458" y="3628"/>
                  <a:pt x="2464" y="3619"/>
                </a:cubicBezTo>
                <a:cubicBezTo>
                  <a:pt x="2489" y="3582"/>
                  <a:pt x="2427" y="3445"/>
                  <a:pt x="2414" y="3420"/>
                </a:cubicBezTo>
                <a:cubicBezTo>
                  <a:pt x="2402" y="3383"/>
                  <a:pt x="2390" y="3296"/>
                  <a:pt x="2414" y="3283"/>
                </a:cubicBezTo>
                <a:cubicBezTo>
                  <a:pt x="2415" y="3282"/>
                  <a:pt x="2416" y="3282"/>
                  <a:pt x="2417" y="3282"/>
                </a:cubicBezTo>
                <a:cubicBezTo>
                  <a:pt x="2433" y="3282"/>
                  <a:pt x="2480" y="3371"/>
                  <a:pt x="2526" y="3383"/>
                </a:cubicBezTo>
                <a:cubicBezTo>
                  <a:pt x="2576" y="3383"/>
                  <a:pt x="2614" y="3345"/>
                  <a:pt x="2576" y="3320"/>
                </a:cubicBezTo>
                <a:cubicBezTo>
                  <a:pt x="2514" y="3258"/>
                  <a:pt x="2464" y="3196"/>
                  <a:pt x="2414" y="3121"/>
                </a:cubicBezTo>
                <a:cubicBezTo>
                  <a:pt x="2402" y="3096"/>
                  <a:pt x="2377" y="3084"/>
                  <a:pt x="2352" y="3072"/>
                </a:cubicBezTo>
                <a:cubicBezTo>
                  <a:pt x="2315" y="3034"/>
                  <a:pt x="2302" y="2997"/>
                  <a:pt x="2278" y="2960"/>
                </a:cubicBezTo>
                <a:cubicBezTo>
                  <a:pt x="2253" y="2773"/>
                  <a:pt x="2240" y="2574"/>
                  <a:pt x="2240" y="2387"/>
                </a:cubicBezTo>
                <a:cubicBezTo>
                  <a:pt x="2240" y="2287"/>
                  <a:pt x="2203" y="2200"/>
                  <a:pt x="2141" y="2113"/>
                </a:cubicBezTo>
                <a:cubicBezTo>
                  <a:pt x="2153" y="1989"/>
                  <a:pt x="2153" y="1864"/>
                  <a:pt x="2128" y="1740"/>
                </a:cubicBezTo>
                <a:cubicBezTo>
                  <a:pt x="2128" y="1740"/>
                  <a:pt x="2203" y="1242"/>
                  <a:pt x="1954" y="1155"/>
                </a:cubicBezTo>
                <a:cubicBezTo>
                  <a:pt x="1805" y="1093"/>
                  <a:pt x="1655" y="1031"/>
                  <a:pt x="1506" y="943"/>
                </a:cubicBezTo>
                <a:cubicBezTo>
                  <a:pt x="1493" y="869"/>
                  <a:pt x="1493" y="806"/>
                  <a:pt x="1506" y="744"/>
                </a:cubicBezTo>
                <a:cubicBezTo>
                  <a:pt x="1531" y="707"/>
                  <a:pt x="1543" y="670"/>
                  <a:pt x="1556" y="632"/>
                </a:cubicBezTo>
                <a:cubicBezTo>
                  <a:pt x="1606" y="595"/>
                  <a:pt x="1618" y="446"/>
                  <a:pt x="1606" y="433"/>
                </a:cubicBezTo>
                <a:cubicBezTo>
                  <a:pt x="1606" y="429"/>
                  <a:pt x="1603" y="428"/>
                  <a:pt x="1599" y="428"/>
                </a:cubicBezTo>
                <a:cubicBezTo>
                  <a:pt x="1592" y="428"/>
                  <a:pt x="1581" y="433"/>
                  <a:pt x="1581" y="433"/>
                </a:cubicBezTo>
                <a:cubicBezTo>
                  <a:pt x="1581" y="433"/>
                  <a:pt x="1643" y="383"/>
                  <a:pt x="1581" y="197"/>
                </a:cubicBezTo>
                <a:cubicBezTo>
                  <a:pt x="1568" y="110"/>
                  <a:pt x="1493" y="47"/>
                  <a:pt x="1406" y="47"/>
                </a:cubicBezTo>
                <a:cubicBezTo>
                  <a:pt x="1383" y="15"/>
                  <a:pt x="1341" y="0"/>
                  <a:pt x="1293" y="0"/>
                </a:cubicBezTo>
                <a:close/>
              </a:path>
            </a:pathLst>
          </a:custGeom>
          <a:solidFill>
            <a:srgbClr val="39A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07;p29"/>
          <p:cNvSpPr/>
          <p:nvPr/>
        </p:nvSpPr>
        <p:spPr>
          <a:xfrm>
            <a:off x="1111413" y="2500312"/>
            <a:ext cx="174439" cy="406401"/>
          </a:xfrm>
          <a:custGeom>
            <a:avLst/>
            <a:gdLst/>
            <a:ahLst/>
            <a:cxnLst/>
            <a:rect l="l" t="t" r="r" b="b"/>
            <a:pathLst>
              <a:path w="2614" h="6090" extrusionOk="0">
                <a:moveTo>
                  <a:pt x="1293" y="0"/>
                </a:moveTo>
                <a:cubicBezTo>
                  <a:pt x="1192" y="0"/>
                  <a:pt x="1063" y="70"/>
                  <a:pt x="1021" y="197"/>
                </a:cubicBezTo>
                <a:cubicBezTo>
                  <a:pt x="963" y="371"/>
                  <a:pt x="1013" y="426"/>
                  <a:pt x="1020" y="432"/>
                </a:cubicBezTo>
                <a:lnTo>
                  <a:pt x="1020" y="432"/>
                </a:lnTo>
                <a:cubicBezTo>
                  <a:pt x="1018" y="431"/>
                  <a:pt x="1013" y="428"/>
                  <a:pt x="1008" y="428"/>
                </a:cubicBezTo>
                <a:cubicBezTo>
                  <a:pt x="1004" y="428"/>
                  <a:pt x="1000" y="429"/>
                  <a:pt x="996" y="433"/>
                </a:cubicBezTo>
                <a:cubicBezTo>
                  <a:pt x="983" y="446"/>
                  <a:pt x="996" y="595"/>
                  <a:pt x="1045" y="632"/>
                </a:cubicBezTo>
                <a:cubicBezTo>
                  <a:pt x="1058" y="670"/>
                  <a:pt x="1070" y="707"/>
                  <a:pt x="1095" y="744"/>
                </a:cubicBezTo>
                <a:cubicBezTo>
                  <a:pt x="1108" y="806"/>
                  <a:pt x="1108" y="869"/>
                  <a:pt x="1095" y="943"/>
                </a:cubicBezTo>
                <a:cubicBezTo>
                  <a:pt x="946" y="1031"/>
                  <a:pt x="797" y="1093"/>
                  <a:pt x="647" y="1155"/>
                </a:cubicBezTo>
                <a:cubicBezTo>
                  <a:pt x="398" y="1242"/>
                  <a:pt x="473" y="1740"/>
                  <a:pt x="473" y="1740"/>
                </a:cubicBezTo>
                <a:cubicBezTo>
                  <a:pt x="448" y="1864"/>
                  <a:pt x="448" y="1989"/>
                  <a:pt x="461" y="2113"/>
                </a:cubicBezTo>
                <a:cubicBezTo>
                  <a:pt x="398" y="2200"/>
                  <a:pt x="361" y="2287"/>
                  <a:pt x="361" y="2387"/>
                </a:cubicBezTo>
                <a:cubicBezTo>
                  <a:pt x="361" y="2574"/>
                  <a:pt x="348" y="2773"/>
                  <a:pt x="324" y="2960"/>
                </a:cubicBezTo>
                <a:cubicBezTo>
                  <a:pt x="299" y="2997"/>
                  <a:pt x="274" y="3034"/>
                  <a:pt x="249" y="3072"/>
                </a:cubicBezTo>
                <a:cubicBezTo>
                  <a:pt x="224" y="3084"/>
                  <a:pt x="199" y="3096"/>
                  <a:pt x="187" y="3121"/>
                </a:cubicBezTo>
                <a:cubicBezTo>
                  <a:pt x="137" y="3196"/>
                  <a:pt x="87" y="3258"/>
                  <a:pt x="25" y="3320"/>
                </a:cubicBezTo>
                <a:cubicBezTo>
                  <a:pt x="0" y="3345"/>
                  <a:pt x="0" y="3383"/>
                  <a:pt x="50" y="3383"/>
                </a:cubicBezTo>
                <a:cubicBezTo>
                  <a:pt x="85" y="3371"/>
                  <a:pt x="131" y="3282"/>
                  <a:pt x="157" y="3282"/>
                </a:cubicBezTo>
                <a:cubicBezTo>
                  <a:pt x="159" y="3282"/>
                  <a:pt x="160" y="3282"/>
                  <a:pt x="162" y="3283"/>
                </a:cubicBezTo>
                <a:cubicBezTo>
                  <a:pt x="174" y="3296"/>
                  <a:pt x="174" y="3383"/>
                  <a:pt x="162" y="3420"/>
                </a:cubicBezTo>
                <a:cubicBezTo>
                  <a:pt x="149" y="3445"/>
                  <a:pt x="87" y="3582"/>
                  <a:pt x="100" y="3619"/>
                </a:cubicBezTo>
                <a:cubicBezTo>
                  <a:pt x="106" y="3628"/>
                  <a:pt x="112" y="3632"/>
                  <a:pt x="118" y="3632"/>
                </a:cubicBezTo>
                <a:cubicBezTo>
                  <a:pt x="137" y="3632"/>
                  <a:pt x="155" y="3595"/>
                  <a:pt x="174" y="3557"/>
                </a:cubicBezTo>
                <a:cubicBezTo>
                  <a:pt x="186" y="3510"/>
                  <a:pt x="219" y="3431"/>
                  <a:pt x="234" y="3431"/>
                </a:cubicBezTo>
                <a:cubicBezTo>
                  <a:pt x="235" y="3431"/>
                  <a:pt x="236" y="3432"/>
                  <a:pt x="236" y="3432"/>
                </a:cubicBezTo>
                <a:cubicBezTo>
                  <a:pt x="249" y="3432"/>
                  <a:pt x="224" y="3557"/>
                  <a:pt x="224" y="3594"/>
                </a:cubicBezTo>
                <a:cubicBezTo>
                  <a:pt x="212" y="3644"/>
                  <a:pt x="212" y="3681"/>
                  <a:pt x="236" y="3681"/>
                </a:cubicBezTo>
                <a:cubicBezTo>
                  <a:pt x="249" y="3681"/>
                  <a:pt x="274" y="3657"/>
                  <a:pt x="286" y="3594"/>
                </a:cubicBezTo>
                <a:cubicBezTo>
                  <a:pt x="286" y="3532"/>
                  <a:pt x="299" y="3445"/>
                  <a:pt x="324" y="3445"/>
                </a:cubicBezTo>
                <a:cubicBezTo>
                  <a:pt x="336" y="3445"/>
                  <a:pt x="324" y="3544"/>
                  <a:pt x="324" y="3569"/>
                </a:cubicBezTo>
                <a:cubicBezTo>
                  <a:pt x="324" y="3594"/>
                  <a:pt x="324" y="3669"/>
                  <a:pt x="361" y="3669"/>
                </a:cubicBezTo>
                <a:cubicBezTo>
                  <a:pt x="398" y="3669"/>
                  <a:pt x="373" y="3420"/>
                  <a:pt x="398" y="3420"/>
                </a:cubicBezTo>
                <a:cubicBezTo>
                  <a:pt x="400" y="3419"/>
                  <a:pt x="401" y="3418"/>
                  <a:pt x="402" y="3418"/>
                </a:cubicBezTo>
                <a:cubicBezTo>
                  <a:pt x="413" y="3418"/>
                  <a:pt x="424" y="3463"/>
                  <a:pt x="436" y="3507"/>
                </a:cubicBezTo>
                <a:cubicBezTo>
                  <a:pt x="446" y="3550"/>
                  <a:pt x="448" y="3584"/>
                  <a:pt x="464" y="3584"/>
                </a:cubicBezTo>
                <a:cubicBezTo>
                  <a:pt x="467" y="3584"/>
                  <a:pt x="470" y="3583"/>
                  <a:pt x="473" y="3582"/>
                </a:cubicBezTo>
                <a:cubicBezTo>
                  <a:pt x="498" y="3569"/>
                  <a:pt x="473" y="3445"/>
                  <a:pt x="473" y="3395"/>
                </a:cubicBezTo>
                <a:cubicBezTo>
                  <a:pt x="473" y="3333"/>
                  <a:pt x="510" y="3258"/>
                  <a:pt x="498" y="3196"/>
                </a:cubicBezTo>
                <a:cubicBezTo>
                  <a:pt x="498" y="3146"/>
                  <a:pt x="485" y="3109"/>
                  <a:pt x="485" y="3059"/>
                </a:cubicBezTo>
                <a:cubicBezTo>
                  <a:pt x="485" y="3034"/>
                  <a:pt x="647" y="2673"/>
                  <a:pt x="672" y="2586"/>
                </a:cubicBezTo>
                <a:cubicBezTo>
                  <a:pt x="709" y="2462"/>
                  <a:pt x="722" y="2325"/>
                  <a:pt x="709" y="2188"/>
                </a:cubicBezTo>
                <a:lnTo>
                  <a:pt x="734" y="2088"/>
                </a:lnTo>
                <a:cubicBezTo>
                  <a:pt x="772" y="2213"/>
                  <a:pt x="784" y="2350"/>
                  <a:pt x="772" y="2487"/>
                </a:cubicBezTo>
                <a:cubicBezTo>
                  <a:pt x="722" y="2798"/>
                  <a:pt x="697" y="3121"/>
                  <a:pt x="685" y="3445"/>
                </a:cubicBezTo>
                <a:cubicBezTo>
                  <a:pt x="672" y="3657"/>
                  <a:pt x="697" y="3856"/>
                  <a:pt x="747" y="4055"/>
                </a:cubicBezTo>
                <a:cubicBezTo>
                  <a:pt x="809" y="4192"/>
                  <a:pt x="846" y="4353"/>
                  <a:pt x="859" y="4503"/>
                </a:cubicBezTo>
                <a:cubicBezTo>
                  <a:pt x="834" y="4702"/>
                  <a:pt x="846" y="4901"/>
                  <a:pt x="859" y="5088"/>
                </a:cubicBezTo>
                <a:cubicBezTo>
                  <a:pt x="909" y="5250"/>
                  <a:pt x="1021" y="5498"/>
                  <a:pt x="1021" y="5610"/>
                </a:cubicBezTo>
                <a:cubicBezTo>
                  <a:pt x="1033" y="5698"/>
                  <a:pt x="1033" y="5797"/>
                  <a:pt x="1008" y="5884"/>
                </a:cubicBezTo>
                <a:cubicBezTo>
                  <a:pt x="996" y="5946"/>
                  <a:pt x="859" y="5996"/>
                  <a:pt x="871" y="6058"/>
                </a:cubicBezTo>
                <a:cubicBezTo>
                  <a:pt x="884" y="6083"/>
                  <a:pt x="952" y="6090"/>
                  <a:pt x="1017" y="6090"/>
                </a:cubicBezTo>
                <a:cubicBezTo>
                  <a:pt x="1083" y="6090"/>
                  <a:pt x="1145" y="6083"/>
                  <a:pt x="1145" y="6083"/>
                </a:cubicBezTo>
                <a:cubicBezTo>
                  <a:pt x="1162" y="6083"/>
                  <a:pt x="1173" y="6089"/>
                  <a:pt x="1186" y="6089"/>
                </a:cubicBezTo>
                <a:cubicBezTo>
                  <a:pt x="1192" y="6089"/>
                  <a:pt x="1199" y="6088"/>
                  <a:pt x="1207" y="6083"/>
                </a:cubicBezTo>
                <a:cubicBezTo>
                  <a:pt x="1245" y="6083"/>
                  <a:pt x="1257" y="6083"/>
                  <a:pt x="1269" y="6058"/>
                </a:cubicBezTo>
                <a:cubicBezTo>
                  <a:pt x="1269" y="5996"/>
                  <a:pt x="1257" y="5934"/>
                  <a:pt x="1245" y="5884"/>
                </a:cubicBezTo>
                <a:cubicBezTo>
                  <a:pt x="1245" y="5822"/>
                  <a:pt x="1245" y="5772"/>
                  <a:pt x="1232" y="5722"/>
                </a:cubicBezTo>
                <a:cubicBezTo>
                  <a:pt x="1220" y="5685"/>
                  <a:pt x="1220" y="5635"/>
                  <a:pt x="1207" y="5586"/>
                </a:cubicBezTo>
                <a:cubicBezTo>
                  <a:pt x="1207" y="5474"/>
                  <a:pt x="1220" y="5362"/>
                  <a:pt x="1245" y="5250"/>
                </a:cubicBezTo>
                <a:cubicBezTo>
                  <a:pt x="1269" y="5075"/>
                  <a:pt x="1245" y="4901"/>
                  <a:pt x="1195" y="4752"/>
                </a:cubicBezTo>
                <a:cubicBezTo>
                  <a:pt x="1195" y="4752"/>
                  <a:pt x="1170" y="4702"/>
                  <a:pt x="1207" y="4540"/>
                </a:cubicBezTo>
                <a:cubicBezTo>
                  <a:pt x="1232" y="4316"/>
                  <a:pt x="1245" y="4092"/>
                  <a:pt x="1257" y="3868"/>
                </a:cubicBezTo>
                <a:lnTo>
                  <a:pt x="1294" y="3520"/>
                </a:lnTo>
                <a:lnTo>
                  <a:pt x="1332" y="3868"/>
                </a:lnTo>
                <a:cubicBezTo>
                  <a:pt x="1332" y="4092"/>
                  <a:pt x="1357" y="4316"/>
                  <a:pt x="1381" y="4540"/>
                </a:cubicBezTo>
                <a:cubicBezTo>
                  <a:pt x="1419" y="4702"/>
                  <a:pt x="1394" y="4752"/>
                  <a:pt x="1394" y="4752"/>
                </a:cubicBezTo>
                <a:cubicBezTo>
                  <a:pt x="1332" y="4901"/>
                  <a:pt x="1319" y="5075"/>
                  <a:pt x="1344" y="5250"/>
                </a:cubicBezTo>
                <a:cubicBezTo>
                  <a:pt x="1357" y="5362"/>
                  <a:pt x="1369" y="5474"/>
                  <a:pt x="1369" y="5586"/>
                </a:cubicBezTo>
                <a:cubicBezTo>
                  <a:pt x="1369" y="5635"/>
                  <a:pt x="1357" y="5685"/>
                  <a:pt x="1344" y="5722"/>
                </a:cubicBezTo>
                <a:cubicBezTo>
                  <a:pt x="1332" y="5772"/>
                  <a:pt x="1332" y="5822"/>
                  <a:pt x="1332" y="5884"/>
                </a:cubicBezTo>
                <a:cubicBezTo>
                  <a:pt x="1319" y="5934"/>
                  <a:pt x="1319" y="5996"/>
                  <a:pt x="1319" y="6058"/>
                </a:cubicBezTo>
                <a:cubicBezTo>
                  <a:pt x="1319" y="6083"/>
                  <a:pt x="1332" y="6083"/>
                  <a:pt x="1381" y="6083"/>
                </a:cubicBezTo>
                <a:cubicBezTo>
                  <a:pt x="1386" y="6088"/>
                  <a:pt x="1391" y="6089"/>
                  <a:pt x="1398" y="6089"/>
                </a:cubicBezTo>
                <a:cubicBezTo>
                  <a:pt x="1411" y="6089"/>
                  <a:pt x="1427" y="6083"/>
                  <a:pt x="1444" y="6083"/>
                </a:cubicBezTo>
                <a:cubicBezTo>
                  <a:pt x="1444" y="6083"/>
                  <a:pt x="1506" y="6090"/>
                  <a:pt x="1570" y="6090"/>
                </a:cubicBezTo>
                <a:cubicBezTo>
                  <a:pt x="1634" y="6090"/>
                  <a:pt x="1699" y="6083"/>
                  <a:pt x="1705" y="6058"/>
                </a:cubicBezTo>
                <a:cubicBezTo>
                  <a:pt x="1730" y="5996"/>
                  <a:pt x="1593" y="5946"/>
                  <a:pt x="1568" y="5884"/>
                </a:cubicBezTo>
                <a:cubicBezTo>
                  <a:pt x="1556" y="5797"/>
                  <a:pt x="1556" y="5698"/>
                  <a:pt x="1568" y="5610"/>
                </a:cubicBezTo>
                <a:cubicBezTo>
                  <a:pt x="1606" y="5436"/>
                  <a:pt x="1655" y="5262"/>
                  <a:pt x="1718" y="5088"/>
                </a:cubicBezTo>
                <a:cubicBezTo>
                  <a:pt x="1742" y="4901"/>
                  <a:pt x="1742" y="4702"/>
                  <a:pt x="1718" y="4503"/>
                </a:cubicBezTo>
                <a:cubicBezTo>
                  <a:pt x="1730" y="4353"/>
                  <a:pt x="1767" y="4192"/>
                  <a:pt x="1830" y="4055"/>
                </a:cubicBezTo>
                <a:cubicBezTo>
                  <a:pt x="1879" y="3856"/>
                  <a:pt x="1904" y="3657"/>
                  <a:pt x="1892" y="3445"/>
                </a:cubicBezTo>
                <a:cubicBezTo>
                  <a:pt x="1879" y="3121"/>
                  <a:pt x="1854" y="2798"/>
                  <a:pt x="1805" y="2487"/>
                </a:cubicBezTo>
                <a:cubicBezTo>
                  <a:pt x="1792" y="2350"/>
                  <a:pt x="1805" y="2213"/>
                  <a:pt x="1842" y="2088"/>
                </a:cubicBezTo>
                <a:lnTo>
                  <a:pt x="1867" y="2188"/>
                </a:lnTo>
                <a:cubicBezTo>
                  <a:pt x="1854" y="2325"/>
                  <a:pt x="1867" y="2462"/>
                  <a:pt x="1904" y="2586"/>
                </a:cubicBezTo>
                <a:cubicBezTo>
                  <a:pt x="1929" y="2673"/>
                  <a:pt x="2078" y="3034"/>
                  <a:pt x="2091" y="3059"/>
                </a:cubicBezTo>
                <a:cubicBezTo>
                  <a:pt x="2091" y="3109"/>
                  <a:pt x="2078" y="3146"/>
                  <a:pt x="2078" y="3196"/>
                </a:cubicBezTo>
                <a:cubicBezTo>
                  <a:pt x="2078" y="3258"/>
                  <a:pt x="2103" y="3333"/>
                  <a:pt x="2103" y="3395"/>
                </a:cubicBezTo>
                <a:cubicBezTo>
                  <a:pt x="2091" y="3445"/>
                  <a:pt x="2066" y="3569"/>
                  <a:pt x="2091" y="3582"/>
                </a:cubicBezTo>
                <a:cubicBezTo>
                  <a:pt x="2094" y="3583"/>
                  <a:pt x="2097" y="3584"/>
                  <a:pt x="2099" y="3584"/>
                </a:cubicBezTo>
                <a:cubicBezTo>
                  <a:pt x="2116" y="3584"/>
                  <a:pt x="2117" y="3550"/>
                  <a:pt x="2128" y="3507"/>
                </a:cubicBezTo>
                <a:cubicBezTo>
                  <a:pt x="2139" y="3463"/>
                  <a:pt x="2150" y="3418"/>
                  <a:pt x="2171" y="3418"/>
                </a:cubicBezTo>
                <a:cubicBezTo>
                  <a:pt x="2173" y="3418"/>
                  <a:pt x="2175" y="3419"/>
                  <a:pt x="2178" y="3420"/>
                </a:cubicBezTo>
                <a:cubicBezTo>
                  <a:pt x="2190" y="3420"/>
                  <a:pt x="2153" y="3669"/>
                  <a:pt x="2215" y="3669"/>
                </a:cubicBezTo>
                <a:cubicBezTo>
                  <a:pt x="2265" y="3669"/>
                  <a:pt x="2240" y="3594"/>
                  <a:pt x="2240" y="3569"/>
                </a:cubicBezTo>
                <a:cubicBezTo>
                  <a:pt x="2240" y="3544"/>
                  <a:pt x="2240" y="3445"/>
                  <a:pt x="2253" y="3445"/>
                </a:cubicBezTo>
                <a:cubicBezTo>
                  <a:pt x="2265" y="3445"/>
                  <a:pt x="2278" y="3532"/>
                  <a:pt x="2290" y="3594"/>
                </a:cubicBezTo>
                <a:cubicBezTo>
                  <a:pt x="2290" y="3657"/>
                  <a:pt x="2315" y="3681"/>
                  <a:pt x="2340" y="3681"/>
                </a:cubicBezTo>
                <a:cubicBezTo>
                  <a:pt x="2352" y="3681"/>
                  <a:pt x="2352" y="3644"/>
                  <a:pt x="2352" y="3594"/>
                </a:cubicBezTo>
                <a:cubicBezTo>
                  <a:pt x="2340" y="3544"/>
                  <a:pt x="2327" y="3482"/>
                  <a:pt x="2327" y="3432"/>
                </a:cubicBezTo>
                <a:cubicBezTo>
                  <a:pt x="2340" y="3432"/>
                  <a:pt x="2377" y="3507"/>
                  <a:pt x="2390" y="3557"/>
                </a:cubicBezTo>
                <a:cubicBezTo>
                  <a:pt x="2408" y="3595"/>
                  <a:pt x="2427" y="3632"/>
                  <a:pt x="2446" y="3632"/>
                </a:cubicBezTo>
                <a:cubicBezTo>
                  <a:pt x="2452" y="3632"/>
                  <a:pt x="2458" y="3628"/>
                  <a:pt x="2464" y="3619"/>
                </a:cubicBezTo>
                <a:cubicBezTo>
                  <a:pt x="2489" y="3582"/>
                  <a:pt x="2427" y="3445"/>
                  <a:pt x="2414" y="3420"/>
                </a:cubicBezTo>
                <a:cubicBezTo>
                  <a:pt x="2402" y="3383"/>
                  <a:pt x="2390" y="3296"/>
                  <a:pt x="2414" y="3283"/>
                </a:cubicBezTo>
                <a:cubicBezTo>
                  <a:pt x="2415" y="3282"/>
                  <a:pt x="2416" y="3282"/>
                  <a:pt x="2417" y="3282"/>
                </a:cubicBezTo>
                <a:cubicBezTo>
                  <a:pt x="2433" y="3282"/>
                  <a:pt x="2480" y="3371"/>
                  <a:pt x="2526" y="3383"/>
                </a:cubicBezTo>
                <a:cubicBezTo>
                  <a:pt x="2576" y="3383"/>
                  <a:pt x="2614" y="3345"/>
                  <a:pt x="2576" y="3320"/>
                </a:cubicBezTo>
                <a:cubicBezTo>
                  <a:pt x="2514" y="3258"/>
                  <a:pt x="2464" y="3196"/>
                  <a:pt x="2414" y="3121"/>
                </a:cubicBezTo>
                <a:cubicBezTo>
                  <a:pt x="2402" y="3096"/>
                  <a:pt x="2377" y="3084"/>
                  <a:pt x="2352" y="3072"/>
                </a:cubicBezTo>
                <a:cubicBezTo>
                  <a:pt x="2315" y="3034"/>
                  <a:pt x="2302" y="2997"/>
                  <a:pt x="2278" y="2960"/>
                </a:cubicBezTo>
                <a:cubicBezTo>
                  <a:pt x="2253" y="2773"/>
                  <a:pt x="2240" y="2574"/>
                  <a:pt x="2240" y="2387"/>
                </a:cubicBezTo>
                <a:cubicBezTo>
                  <a:pt x="2240" y="2287"/>
                  <a:pt x="2203" y="2200"/>
                  <a:pt x="2141" y="2113"/>
                </a:cubicBezTo>
                <a:cubicBezTo>
                  <a:pt x="2153" y="1989"/>
                  <a:pt x="2153" y="1864"/>
                  <a:pt x="2128" y="1740"/>
                </a:cubicBezTo>
                <a:cubicBezTo>
                  <a:pt x="2128" y="1740"/>
                  <a:pt x="2203" y="1242"/>
                  <a:pt x="1954" y="1155"/>
                </a:cubicBezTo>
                <a:cubicBezTo>
                  <a:pt x="1805" y="1093"/>
                  <a:pt x="1655" y="1031"/>
                  <a:pt x="1506" y="943"/>
                </a:cubicBezTo>
                <a:cubicBezTo>
                  <a:pt x="1493" y="869"/>
                  <a:pt x="1493" y="806"/>
                  <a:pt x="1506" y="744"/>
                </a:cubicBezTo>
                <a:cubicBezTo>
                  <a:pt x="1531" y="707"/>
                  <a:pt x="1543" y="670"/>
                  <a:pt x="1556" y="632"/>
                </a:cubicBezTo>
                <a:cubicBezTo>
                  <a:pt x="1606" y="595"/>
                  <a:pt x="1618" y="446"/>
                  <a:pt x="1606" y="433"/>
                </a:cubicBezTo>
                <a:cubicBezTo>
                  <a:pt x="1606" y="429"/>
                  <a:pt x="1603" y="428"/>
                  <a:pt x="1599" y="428"/>
                </a:cubicBezTo>
                <a:cubicBezTo>
                  <a:pt x="1592" y="428"/>
                  <a:pt x="1581" y="433"/>
                  <a:pt x="1581" y="433"/>
                </a:cubicBezTo>
                <a:cubicBezTo>
                  <a:pt x="1581" y="433"/>
                  <a:pt x="1643" y="383"/>
                  <a:pt x="1581" y="197"/>
                </a:cubicBezTo>
                <a:cubicBezTo>
                  <a:pt x="1568" y="110"/>
                  <a:pt x="1493" y="47"/>
                  <a:pt x="1406" y="47"/>
                </a:cubicBezTo>
                <a:cubicBezTo>
                  <a:pt x="1383" y="15"/>
                  <a:pt x="1341" y="0"/>
                  <a:pt x="1293" y="0"/>
                </a:cubicBezTo>
                <a:close/>
              </a:path>
            </a:pathLst>
          </a:custGeom>
          <a:solidFill>
            <a:srgbClr val="39A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07;p29"/>
          <p:cNvSpPr/>
          <p:nvPr/>
        </p:nvSpPr>
        <p:spPr>
          <a:xfrm>
            <a:off x="1325727" y="2500312"/>
            <a:ext cx="174439" cy="406401"/>
          </a:xfrm>
          <a:custGeom>
            <a:avLst/>
            <a:gdLst/>
            <a:ahLst/>
            <a:cxnLst/>
            <a:rect l="l" t="t" r="r" b="b"/>
            <a:pathLst>
              <a:path w="2614" h="6090" extrusionOk="0">
                <a:moveTo>
                  <a:pt x="1293" y="0"/>
                </a:moveTo>
                <a:cubicBezTo>
                  <a:pt x="1192" y="0"/>
                  <a:pt x="1063" y="70"/>
                  <a:pt x="1021" y="197"/>
                </a:cubicBezTo>
                <a:cubicBezTo>
                  <a:pt x="963" y="371"/>
                  <a:pt x="1013" y="426"/>
                  <a:pt x="1020" y="432"/>
                </a:cubicBezTo>
                <a:lnTo>
                  <a:pt x="1020" y="432"/>
                </a:lnTo>
                <a:cubicBezTo>
                  <a:pt x="1018" y="431"/>
                  <a:pt x="1013" y="428"/>
                  <a:pt x="1008" y="428"/>
                </a:cubicBezTo>
                <a:cubicBezTo>
                  <a:pt x="1004" y="428"/>
                  <a:pt x="1000" y="429"/>
                  <a:pt x="996" y="433"/>
                </a:cubicBezTo>
                <a:cubicBezTo>
                  <a:pt x="983" y="446"/>
                  <a:pt x="996" y="595"/>
                  <a:pt x="1045" y="632"/>
                </a:cubicBezTo>
                <a:cubicBezTo>
                  <a:pt x="1058" y="670"/>
                  <a:pt x="1070" y="707"/>
                  <a:pt x="1095" y="744"/>
                </a:cubicBezTo>
                <a:cubicBezTo>
                  <a:pt x="1108" y="806"/>
                  <a:pt x="1108" y="869"/>
                  <a:pt x="1095" y="943"/>
                </a:cubicBezTo>
                <a:cubicBezTo>
                  <a:pt x="946" y="1031"/>
                  <a:pt x="797" y="1093"/>
                  <a:pt x="647" y="1155"/>
                </a:cubicBezTo>
                <a:cubicBezTo>
                  <a:pt x="398" y="1242"/>
                  <a:pt x="473" y="1740"/>
                  <a:pt x="473" y="1740"/>
                </a:cubicBezTo>
                <a:cubicBezTo>
                  <a:pt x="448" y="1864"/>
                  <a:pt x="448" y="1989"/>
                  <a:pt x="461" y="2113"/>
                </a:cubicBezTo>
                <a:cubicBezTo>
                  <a:pt x="398" y="2200"/>
                  <a:pt x="361" y="2287"/>
                  <a:pt x="361" y="2387"/>
                </a:cubicBezTo>
                <a:cubicBezTo>
                  <a:pt x="361" y="2574"/>
                  <a:pt x="348" y="2773"/>
                  <a:pt x="324" y="2960"/>
                </a:cubicBezTo>
                <a:cubicBezTo>
                  <a:pt x="299" y="2997"/>
                  <a:pt x="274" y="3034"/>
                  <a:pt x="249" y="3072"/>
                </a:cubicBezTo>
                <a:cubicBezTo>
                  <a:pt x="224" y="3084"/>
                  <a:pt x="199" y="3096"/>
                  <a:pt x="187" y="3121"/>
                </a:cubicBezTo>
                <a:cubicBezTo>
                  <a:pt x="137" y="3196"/>
                  <a:pt x="87" y="3258"/>
                  <a:pt x="25" y="3320"/>
                </a:cubicBezTo>
                <a:cubicBezTo>
                  <a:pt x="0" y="3345"/>
                  <a:pt x="0" y="3383"/>
                  <a:pt x="50" y="3383"/>
                </a:cubicBezTo>
                <a:cubicBezTo>
                  <a:pt x="85" y="3371"/>
                  <a:pt x="131" y="3282"/>
                  <a:pt x="157" y="3282"/>
                </a:cubicBezTo>
                <a:cubicBezTo>
                  <a:pt x="159" y="3282"/>
                  <a:pt x="160" y="3282"/>
                  <a:pt x="162" y="3283"/>
                </a:cubicBezTo>
                <a:cubicBezTo>
                  <a:pt x="174" y="3296"/>
                  <a:pt x="174" y="3383"/>
                  <a:pt x="162" y="3420"/>
                </a:cubicBezTo>
                <a:cubicBezTo>
                  <a:pt x="149" y="3445"/>
                  <a:pt x="87" y="3582"/>
                  <a:pt x="100" y="3619"/>
                </a:cubicBezTo>
                <a:cubicBezTo>
                  <a:pt x="106" y="3628"/>
                  <a:pt x="112" y="3632"/>
                  <a:pt x="118" y="3632"/>
                </a:cubicBezTo>
                <a:cubicBezTo>
                  <a:pt x="137" y="3632"/>
                  <a:pt x="155" y="3595"/>
                  <a:pt x="174" y="3557"/>
                </a:cubicBezTo>
                <a:cubicBezTo>
                  <a:pt x="186" y="3510"/>
                  <a:pt x="219" y="3431"/>
                  <a:pt x="234" y="3431"/>
                </a:cubicBezTo>
                <a:cubicBezTo>
                  <a:pt x="235" y="3431"/>
                  <a:pt x="236" y="3432"/>
                  <a:pt x="236" y="3432"/>
                </a:cubicBezTo>
                <a:cubicBezTo>
                  <a:pt x="249" y="3432"/>
                  <a:pt x="224" y="3557"/>
                  <a:pt x="224" y="3594"/>
                </a:cubicBezTo>
                <a:cubicBezTo>
                  <a:pt x="212" y="3644"/>
                  <a:pt x="212" y="3681"/>
                  <a:pt x="236" y="3681"/>
                </a:cubicBezTo>
                <a:cubicBezTo>
                  <a:pt x="249" y="3681"/>
                  <a:pt x="274" y="3657"/>
                  <a:pt x="286" y="3594"/>
                </a:cubicBezTo>
                <a:cubicBezTo>
                  <a:pt x="286" y="3532"/>
                  <a:pt x="299" y="3445"/>
                  <a:pt x="324" y="3445"/>
                </a:cubicBezTo>
                <a:cubicBezTo>
                  <a:pt x="336" y="3445"/>
                  <a:pt x="324" y="3544"/>
                  <a:pt x="324" y="3569"/>
                </a:cubicBezTo>
                <a:cubicBezTo>
                  <a:pt x="324" y="3594"/>
                  <a:pt x="324" y="3669"/>
                  <a:pt x="361" y="3669"/>
                </a:cubicBezTo>
                <a:cubicBezTo>
                  <a:pt x="398" y="3669"/>
                  <a:pt x="373" y="3420"/>
                  <a:pt x="398" y="3420"/>
                </a:cubicBezTo>
                <a:cubicBezTo>
                  <a:pt x="400" y="3419"/>
                  <a:pt x="401" y="3418"/>
                  <a:pt x="402" y="3418"/>
                </a:cubicBezTo>
                <a:cubicBezTo>
                  <a:pt x="413" y="3418"/>
                  <a:pt x="424" y="3463"/>
                  <a:pt x="436" y="3507"/>
                </a:cubicBezTo>
                <a:cubicBezTo>
                  <a:pt x="446" y="3550"/>
                  <a:pt x="448" y="3584"/>
                  <a:pt x="464" y="3584"/>
                </a:cubicBezTo>
                <a:cubicBezTo>
                  <a:pt x="467" y="3584"/>
                  <a:pt x="470" y="3583"/>
                  <a:pt x="473" y="3582"/>
                </a:cubicBezTo>
                <a:cubicBezTo>
                  <a:pt x="498" y="3569"/>
                  <a:pt x="473" y="3445"/>
                  <a:pt x="473" y="3395"/>
                </a:cubicBezTo>
                <a:cubicBezTo>
                  <a:pt x="473" y="3333"/>
                  <a:pt x="510" y="3258"/>
                  <a:pt x="498" y="3196"/>
                </a:cubicBezTo>
                <a:cubicBezTo>
                  <a:pt x="498" y="3146"/>
                  <a:pt x="485" y="3109"/>
                  <a:pt x="485" y="3059"/>
                </a:cubicBezTo>
                <a:cubicBezTo>
                  <a:pt x="485" y="3034"/>
                  <a:pt x="647" y="2673"/>
                  <a:pt x="672" y="2586"/>
                </a:cubicBezTo>
                <a:cubicBezTo>
                  <a:pt x="709" y="2462"/>
                  <a:pt x="722" y="2325"/>
                  <a:pt x="709" y="2188"/>
                </a:cubicBezTo>
                <a:lnTo>
                  <a:pt x="734" y="2088"/>
                </a:lnTo>
                <a:cubicBezTo>
                  <a:pt x="772" y="2213"/>
                  <a:pt x="784" y="2350"/>
                  <a:pt x="772" y="2487"/>
                </a:cubicBezTo>
                <a:cubicBezTo>
                  <a:pt x="722" y="2798"/>
                  <a:pt x="697" y="3121"/>
                  <a:pt x="685" y="3445"/>
                </a:cubicBezTo>
                <a:cubicBezTo>
                  <a:pt x="672" y="3657"/>
                  <a:pt x="697" y="3856"/>
                  <a:pt x="747" y="4055"/>
                </a:cubicBezTo>
                <a:cubicBezTo>
                  <a:pt x="809" y="4192"/>
                  <a:pt x="846" y="4353"/>
                  <a:pt x="859" y="4503"/>
                </a:cubicBezTo>
                <a:cubicBezTo>
                  <a:pt x="834" y="4702"/>
                  <a:pt x="846" y="4901"/>
                  <a:pt x="859" y="5088"/>
                </a:cubicBezTo>
                <a:cubicBezTo>
                  <a:pt x="909" y="5250"/>
                  <a:pt x="1021" y="5498"/>
                  <a:pt x="1021" y="5610"/>
                </a:cubicBezTo>
                <a:cubicBezTo>
                  <a:pt x="1033" y="5698"/>
                  <a:pt x="1033" y="5797"/>
                  <a:pt x="1008" y="5884"/>
                </a:cubicBezTo>
                <a:cubicBezTo>
                  <a:pt x="996" y="5946"/>
                  <a:pt x="859" y="5996"/>
                  <a:pt x="871" y="6058"/>
                </a:cubicBezTo>
                <a:cubicBezTo>
                  <a:pt x="884" y="6083"/>
                  <a:pt x="952" y="6090"/>
                  <a:pt x="1017" y="6090"/>
                </a:cubicBezTo>
                <a:cubicBezTo>
                  <a:pt x="1083" y="6090"/>
                  <a:pt x="1145" y="6083"/>
                  <a:pt x="1145" y="6083"/>
                </a:cubicBezTo>
                <a:cubicBezTo>
                  <a:pt x="1162" y="6083"/>
                  <a:pt x="1173" y="6089"/>
                  <a:pt x="1186" y="6089"/>
                </a:cubicBezTo>
                <a:cubicBezTo>
                  <a:pt x="1192" y="6089"/>
                  <a:pt x="1199" y="6088"/>
                  <a:pt x="1207" y="6083"/>
                </a:cubicBezTo>
                <a:cubicBezTo>
                  <a:pt x="1245" y="6083"/>
                  <a:pt x="1257" y="6083"/>
                  <a:pt x="1269" y="6058"/>
                </a:cubicBezTo>
                <a:cubicBezTo>
                  <a:pt x="1269" y="5996"/>
                  <a:pt x="1257" y="5934"/>
                  <a:pt x="1245" y="5884"/>
                </a:cubicBezTo>
                <a:cubicBezTo>
                  <a:pt x="1245" y="5822"/>
                  <a:pt x="1245" y="5772"/>
                  <a:pt x="1232" y="5722"/>
                </a:cubicBezTo>
                <a:cubicBezTo>
                  <a:pt x="1220" y="5685"/>
                  <a:pt x="1220" y="5635"/>
                  <a:pt x="1207" y="5586"/>
                </a:cubicBezTo>
                <a:cubicBezTo>
                  <a:pt x="1207" y="5474"/>
                  <a:pt x="1220" y="5362"/>
                  <a:pt x="1245" y="5250"/>
                </a:cubicBezTo>
                <a:cubicBezTo>
                  <a:pt x="1269" y="5075"/>
                  <a:pt x="1245" y="4901"/>
                  <a:pt x="1195" y="4752"/>
                </a:cubicBezTo>
                <a:cubicBezTo>
                  <a:pt x="1195" y="4752"/>
                  <a:pt x="1170" y="4702"/>
                  <a:pt x="1207" y="4540"/>
                </a:cubicBezTo>
                <a:cubicBezTo>
                  <a:pt x="1232" y="4316"/>
                  <a:pt x="1245" y="4092"/>
                  <a:pt x="1257" y="3868"/>
                </a:cubicBezTo>
                <a:lnTo>
                  <a:pt x="1294" y="3520"/>
                </a:lnTo>
                <a:lnTo>
                  <a:pt x="1332" y="3868"/>
                </a:lnTo>
                <a:cubicBezTo>
                  <a:pt x="1332" y="4092"/>
                  <a:pt x="1357" y="4316"/>
                  <a:pt x="1381" y="4540"/>
                </a:cubicBezTo>
                <a:cubicBezTo>
                  <a:pt x="1419" y="4702"/>
                  <a:pt x="1394" y="4752"/>
                  <a:pt x="1394" y="4752"/>
                </a:cubicBezTo>
                <a:cubicBezTo>
                  <a:pt x="1332" y="4901"/>
                  <a:pt x="1319" y="5075"/>
                  <a:pt x="1344" y="5250"/>
                </a:cubicBezTo>
                <a:cubicBezTo>
                  <a:pt x="1357" y="5362"/>
                  <a:pt x="1369" y="5474"/>
                  <a:pt x="1369" y="5586"/>
                </a:cubicBezTo>
                <a:cubicBezTo>
                  <a:pt x="1369" y="5635"/>
                  <a:pt x="1357" y="5685"/>
                  <a:pt x="1344" y="5722"/>
                </a:cubicBezTo>
                <a:cubicBezTo>
                  <a:pt x="1332" y="5772"/>
                  <a:pt x="1332" y="5822"/>
                  <a:pt x="1332" y="5884"/>
                </a:cubicBezTo>
                <a:cubicBezTo>
                  <a:pt x="1319" y="5934"/>
                  <a:pt x="1319" y="5996"/>
                  <a:pt x="1319" y="6058"/>
                </a:cubicBezTo>
                <a:cubicBezTo>
                  <a:pt x="1319" y="6083"/>
                  <a:pt x="1332" y="6083"/>
                  <a:pt x="1381" y="6083"/>
                </a:cubicBezTo>
                <a:cubicBezTo>
                  <a:pt x="1386" y="6088"/>
                  <a:pt x="1391" y="6089"/>
                  <a:pt x="1398" y="6089"/>
                </a:cubicBezTo>
                <a:cubicBezTo>
                  <a:pt x="1411" y="6089"/>
                  <a:pt x="1427" y="6083"/>
                  <a:pt x="1444" y="6083"/>
                </a:cubicBezTo>
                <a:cubicBezTo>
                  <a:pt x="1444" y="6083"/>
                  <a:pt x="1506" y="6090"/>
                  <a:pt x="1570" y="6090"/>
                </a:cubicBezTo>
                <a:cubicBezTo>
                  <a:pt x="1634" y="6090"/>
                  <a:pt x="1699" y="6083"/>
                  <a:pt x="1705" y="6058"/>
                </a:cubicBezTo>
                <a:cubicBezTo>
                  <a:pt x="1730" y="5996"/>
                  <a:pt x="1593" y="5946"/>
                  <a:pt x="1568" y="5884"/>
                </a:cubicBezTo>
                <a:cubicBezTo>
                  <a:pt x="1556" y="5797"/>
                  <a:pt x="1556" y="5698"/>
                  <a:pt x="1568" y="5610"/>
                </a:cubicBezTo>
                <a:cubicBezTo>
                  <a:pt x="1606" y="5436"/>
                  <a:pt x="1655" y="5262"/>
                  <a:pt x="1718" y="5088"/>
                </a:cubicBezTo>
                <a:cubicBezTo>
                  <a:pt x="1742" y="4901"/>
                  <a:pt x="1742" y="4702"/>
                  <a:pt x="1718" y="4503"/>
                </a:cubicBezTo>
                <a:cubicBezTo>
                  <a:pt x="1730" y="4353"/>
                  <a:pt x="1767" y="4192"/>
                  <a:pt x="1830" y="4055"/>
                </a:cubicBezTo>
                <a:cubicBezTo>
                  <a:pt x="1879" y="3856"/>
                  <a:pt x="1904" y="3657"/>
                  <a:pt x="1892" y="3445"/>
                </a:cubicBezTo>
                <a:cubicBezTo>
                  <a:pt x="1879" y="3121"/>
                  <a:pt x="1854" y="2798"/>
                  <a:pt x="1805" y="2487"/>
                </a:cubicBezTo>
                <a:cubicBezTo>
                  <a:pt x="1792" y="2350"/>
                  <a:pt x="1805" y="2213"/>
                  <a:pt x="1842" y="2088"/>
                </a:cubicBezTo>
                <a:lnTo>
                  <a:pt x="1867" y="2188"/>
                </a:lnTo>
                <a:cubicBezTo>
                  <a:pt x="1854" y="2325"/>
                  <a:pt x="1867" y="2462"/>
                  <a:pt x="1904" y="2586"/>
                </a:cubicBezTo>
                <a:cubicBezTo>
                  <a:pt x="1929" y="2673"/>
                  <a:pt x="2078" y="3034"/>
                  <a:pt x="2091" y="3059"/>
                </a:cubicBezTo>
                <a:cubicBezTo>
                  <a:pt x="2091" y="3109"/>
                  <a:pt x="2078" y="3146"/>
                  <a:pt x="2078" y="3196"/>
                </a:cubicBezTo>
                <a:cubicBezTo>
                  <a:pt x="2078" y="3258"/>
                  <a:pt x="2103" y="3333"/>
                  <a:pt x="2103" y="3395"/>
                </a:cubicBezTo>
                <a:cubicBezTo>
                  <a:pt x="2091" y="3445"/>
                  <a:pt x="2066" y="3569"/>
                  <a:pt x="2091" y="3582"/>
                </a:cubicBezTo>
                <a:cubicBezTo>
                  <a:pt x="2094" y="3583"/>
                  <a:pt x="2097" y="3584"/>
                  <a:pt x="2099" y="3584"/>
                </a:cubicBezTo>
                <a:cubicBezTo>
                  <a:pt x="2116" y="3584"/>
                  <a:pt x="2117" y="3550"/>
                  <a:pt x="2128" y="3507"/>
                </a:cubicBezTo>
                <a:cubicBezTo>
                  <a:pt x="2139" y="3463"/>
                  <a:pt x="2150" y="3418"/>
                  <a:pt x="2171" y="3418"/>
                </a:cubicBezTo>
                <a:cubicBezTo>
                  <a:pt x="2173" y="3418"/>
                  <a:pt x="2175" y="3419"/>
                  <a:pt x="2178" y="3420"/>
                </a:cubicBezTo>
                <a:cubicBezTo>
                  <a:pt x="2190" y="3420"/>
                  <a:pt x="2153" y="3669"/>
                  <a:pt x="2215" y="3669"/>
                </a:cubicBezTo>
                <a:cubicBezTo>
                  <a:pt x="2265" y="3669"/>
                  <a:pt x="2240" y="3594"/>
                  <a:pt x="2240" y="3569"/>
                </a:cubicBezTo>
                <a:cubicBezTo>
                  <a:pt x="2240" y="3544"/>
                  <a:pt x="2240" y="3445"/>
                  <a:pt x="2253" y="3445"/>
                </a:cubicBezTo>
                <a:cubicBezTo>
                  <a:pt x="2265" y="3445"/>
                  <a:pt x="2278" y="3532"/>
                  <a:pt x="2290" y="3594"/>
                </a:cubicBezTo>
                <a:cubicBezTo>
                  <a:pt x="2290" y="3657"/>
                  <a:pt x="2315" y="3681"/>
                  <a:pt x="2340" y="3681"/>
                </a:cubicBezTo>
                <a:cubicBezTo>
                  <a:pt x="2352" y="3681"/>
                  <a:pt x="2352" y="3644"/>
                  <a:pt x="2352" y="3594"/>
                </a:cubicBezTo>
                <a:cubicBezTo>
                  <a:pt x="2340" y="3544"/>
                  <a:pt x="2327" y="3482"/>
                  <a:pt x="2327" y="3432"/>
                </a:cubicBezTo>
                <a:cubicBezTo>
                  <a:pt x="2340" y="3432"/>
                  <a:pt x="2377" y="3507"/>
                  <a:pt x="2390" y="3557"/>
                </a:cubicBezTo>
                <a:cubicBezTo>
                  <a:pt x="2408" y="3595"/>
                  <a:pt x="2427" y="3632"/>
                  <a:pt x="2446" y="3632"/>
                </a:cubicBezTo>
                <a:cubicBezTo>
                  <a:pt x="2452" y="3632"/>
                  <a:pt x="2458" y="3628"/>
                  <a:pt x="2464" y="3619"/>
                </a:cubicBezTo>
                <a:cubicBezTo>
                  <a:pt x="2489" y="3582"/>
                  <a:pt x="2427" y="3445"/>
                  <a:pt x="2414" y="3420"/>
                </a:cubicBezTo>
                <a:cubicBezTo>
                  <a:pt x="2402" y="3383"/>
                  <a:pt x="2390" y="3296"/>
                  <a:pt x="2414" y="3283"/>
                </a:cubicBezTo>
                <a:cubicBezTo>
                  <a:pt x="2415" y="3282"/>
                  <a:pt x="2416" y="3282"/>
                  <a:pt x="2417" y="3282"/>
                </a:cubicBezTo>
                <a:cubicBezTo>
                  <a:pt x="2433" y="3282"/>
                  <a:pt x="2480" y="3371"/>
                  <a:pt x="2526" y="3383"/>
                </a:cubicBezTo>
                <a:cubicBezTo>
                  <a:pt x="2576" y="3383"/>
                  <a:pt x="2614" y="3345"/>
                  <a:pt x="2576" y="3320"/>
                </a:cubicBezTo>
                <a:cubicBezTo>
                  <a:pt x="2514" y="3258"/>
                  <a:pt x="2464" y="3196"/>
                  <a:pt x="2414" y="3121"/>
                </a:cubicBezTo>
                <a:cubicBezTo>
                  <a:pt x="2402" y="3096"/>
                  <a:pt x="2377" y="3084"/>
                  <a:pt x="2352" y="3072"/>
                </a:cubicBezTo>
                <a:cubicBezTo>
                  <a:pt x="2315" y="3034"/>
                  <a:pt x="2302" y="2997"/>
                  <a:pt x="2278" y="2960"/>
                </a:cubicBezTo>
                <a:cubicBezTo>
                  <a:pt x="2253" y="2773"/>
                  <a:pt x="2240" y="2574"/>
                  <a:pt x="2240" y="2387"/>
                </a:cubicBezTo>
                <a:cubicBezTo>
                  <a:pt x="2240" y="2287"/>
                  <a:pt x="2203" y="2200"/>
                  <a:pt x="2141" y="2113"/>
                </a:cubicBezTo>
                <a:cubicBezTo>
                  <a:pt x="2153" y="1989"/>
                  <a:pt x="2153" y="1864"/>
                  <a:pt x="2128" y="1740"/>
                </a:cubicBezTo>
                <a:cubicBezTo>
                  <a:pt x="2128" y="1740"/>
                  <a:pt x="2203" y="1242"/>
                  <a:pt x="1954" y="1155"/>
                </a:cubicBezTo>
                <a:cubicBezTo>
                  <a:pt x="1805" y="1093"/>
                  <a:pt x="1655" y="1031"/>
                  <a:pt x="1506" y="943"/>
                </a:cubicBezTo>
                <a:cubicBezTo>
                  <a:pt x="1493" y="869"/>
                  <a:pt x="1493" y="806"/>
                  <a:pt x="1506" y="744"/>
                </a:cubicBezTo>
                <a:cubicBezTo>
                  <a:pt x="1531" y="707"/>
                  <a:pt x="1543" y="670"/>
                  <a:pt x="1556" y="632"/>
                </a:cubicBezTo>
                <a:cubicBezTo>
                  <a:pt x="1606" y="595"/>
                  <a:pt x="1618" y="446"/>
                  <a:pt x="1606" y="433"/>
                </a:cubicBezTo>
                <a:cubicBezTo>
                  <a:pt x="1606" y="429"/>
                  <a:pt x="1603" y="428"/>
                  <a:pt x="1599" y="428"/>
                </a:cubicBezTo>
                <a:cubicBezTo>
                  <a:pt x="1592" y="428"/>
                  <a:pt x="1581" y="433"/>
                  <a:pt x="1581" y="433"/>
                </a:cubicBezTo>
                <a:cubicBezTo>
                  <a:pt x="1581" y="433"/>
                  <a:pt x="1643" y="383"/>
                  <a:pt x="1581" y="197"/>
                </a:cubicBezTo>
                <a:cubicBezTo>
                  <a:pt x="1568" y="110"/>
                  <a:pt x="1493" y="47"/>
                  <a:pt x="1406" y="47"/>
                </a:cubicBezTo>
                <a:cubicBezTo>
                  <a:pt x="1383" y="15"/>
                  <a:pt x="1341" y="0"/>
                  <a:pt x="1293" y="0"/>
                </a:cubicBezTo>
                <a:close/>
              </a:path>
            </a:pathLst>
          </a:custGeom>
          <a:solidFill>
            <a:srgbClr val="39A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07;p29"/>
          <p:cNvSpPr/>
          <p:nvPr/>
        </p:nvSpPr>
        <p:spPr>
          <a:xfrm>
            <a:off x="1540041" y="2500312"/>
            <a:ext cx="174439" cy="406401"/>
          </a:xfrm>
          <a:custGeom>
            <a:avLst/>
            <a:gdLst/>
            <a:ahLst/>
            <a:cxnLst/>
            <a:rect l="l" t="t" r="r" b="b"/>
            <a:pathLst>
              <a:path w="2614" h="6090" extrusionOk="0">
                <a:moveTo>
                  <a:pt x="1293" y="0"/>
                </a:moveTo>
                <a:cubicBezTo>
                  <a:pt x="1192" y="0"/>
                  <a:pt x="1063" y="70"/>
                  <a:pt x="1021" y="197"/>
                </a:cubicBezTo>
                <a:cubicBezTo>
                  <a:pt x="963" y="371"/>
                  <a:pt x="1013" y="426"/>
                  <a:pt x="1020" y="432"/>
                </a:cubicBezTo>
                <a:lnTo>
                  <a:pt x="1020" y="432"/>
                </a:lnTo>
                <a:cubicBezTo>
                  <a:pt x="1018" y="431"/>
                  <a:pt x="1013" y="428"/>
                  <a:pt x="1008" y="428"/>
                </a:cubicBezTo>
                <a:cubicBezTo>
                  <a:pt x="1004" y="428"/>
                  <a:pt x="1000" y="429"/>
                  <a:pt x="996" y="433"/>
                </a:cubicBezTo>
                <a:cubicBezTo>
                  <a:pt x="983" y="446"/>
                  <a:pt x="996" y="595"/>
                  <a:pt x="1045" y="632"/>
                </a:cubicBezTo>
                <a:cubicBezTo>
                  <a:pt x="1058" y="670"/>
                  <a:pt x="1070" y="707"/>
                  <a:pt x="1095" y="744"/>
                </a:cubicBezTo>
                <a:cubicBezTo>
                  <a:pt x="1108" y="806"/>
                  <a:pt x="1108" y="869"/>
                  <a:pt x="1095" y="943"/>
                </a:cubicBezTo>
                <a:cubicBezTo>
                  <a:pt x="946" y="1031"/>
                  <a:pt x="797" y="1093"/>
                  <a:pt x="647" y="1155"/>
                </a:cubicBezTo>
                <a:cubicBezTo>
                  <a:pt x="398" y="1242"/>
                  <a:pt x="473" y="1740"/>
                  <a:pt x="473" y="1740"/>
                </a:cubicBezTo>
                <a:cubicBezTo>
                  <a:pt x="448" y="1864"/>
                  <a:pt x="448" y="1989"/>
                  <a:pt x="461" y="2113"/>
                </a:cubicBezTo>
                <a:cubicBezTo>
                  <a:pt x="398" y="2200"/>
                  <a:pt x="361" y="2287"/>
                  <a:pt x="361" y="2387"/>
                </a:cubicBezTo>
                <a:cubicBezTo>
                  <a:pt x="361" y="2574"/>
                  <a:pt x="348" y="2773"/>
                  <a:pt x="324" y="2960"/>
                </a:cubicBezTo>
                <a:cubicBezTo>
                  <a:pt x="299" y="2997"/>
                  <a:pt x="274" y="3034"/>
                  <a:pt x="249" y="3072"/>
                </a:cubicBezTo>
                <a:cubicBezTo>
                  <a:pt x="224" y="3084"/>
                  <a:pt x="199" y="3096"/>
                  <a:pt x="187" y="3121"/>
                </a:cubicBezTo>
                <a:cubicBezTo>
                  <a:pt x="137" y="3196"/>
                  <a:pt x="87" y="3258"/>
                  <a:pt x="25" y="3320"/>
                </a:cubicBezTo>
                <a:cubicBezTo>
                  <a:pt x="0" y="3345"/>
                  <a:pt x="0" y="3383"/>
                  <a:pt x="50" y="3383"/>
                </a:cubicBezTo>
                <a:cubicBezTo>
                  <a:pt x="85" y="3371"/>
                  <a:pt x="131" y="3282"/>
                  <a:pt x="157" y="3282"/>
                </a:cubicBezTo>
                <a:cubicBezTo>
                  <a:pt x="159" y="3282"/>
                  <a:pt x="160" y="3282"/>
                  <a:pt x="162" y="3283"/>
                </a:cubicBezTo>
                <a:cubicBezTo>
                  <a:pt x="174" y="3296"/>
                  <a:pt x="174" y="3383"/>
                  <a:pt x="162" y="3420"/>
                </a:cubicBezTo>
                <a:cubicBezTo>
                  <a:pt x="149" y="3445"/>
                  <a:pt x="87" y="3582"/>
                  <a:pt x="100" y="3619"/>
                </a:cubicBezTo>
                <a:cubicBezTo>
                  <a:pt x="106" y="3628"/>
                  <a:pt x="112" y="3632"/>
                  <a:pt x="118" y="3632"/>
                </a:cubicBezTo>
                <a:cubicBezTo>
                  <a:pt x="137" y="3632"/>
                  <a:pt x="155" y="3595"/>
                  <a:pt x="174" y="3557"/>
                </a:cubicBezTo>
                <a:cubicBezTo>
                  <a:pt x="186" y="3510"/>
                  <a:pt x="219" y="3431"/>
                  <a:pt x="234" y="3431"/>
                </a:cubicBezTo>
                <a:cubicBezTo>
                  <a:pt x="235" y="3431"/>
                  <a:pt x="236" y="3432"/>
                  <a:pt x="236" y="3432"/>
                </a:cubicBezTo>
                <a:cubicBezTo>
                  <a:pt x="249" y="3432"/>
                  <a:pt x="224" y="3557"/>
                  <a:pt x="224" y="3594"/>
                </a:cubicBezTo>
                <a:cubicBezTo>
                  <a:pt x="212" y="3644"/>
                  <a:pt x="212" y="3681"/>
                  <a:pt x="236" y="3681"/>
                </a:cubicBezTo>
                <a:cubicBezTo>
                  <a:pt x="249" y="3681"/>
                  <a:pt x="274" y="3657"/>
                  <a:pt x="286" y="3594"/>
                </a:cubicBezTo>
                <a:cubicBezTo>
                  <a:pt x="286" y="3532"/>
                  <a:pt x="299" y="3445"/>
                  <a:pt x="324" y="3445"/>
                </a:cubicBezTo>
                <a:cubicBezTo>
                  <a:pt x="336" y="3445"/>
                  <a:pt x="324" y="3544"/>
                  <a:pt x="324" y="3569"/>
                </a:cubicBezTo>
                <a:cubicBezTo>
                  <a:pt x="324" y="3594"/>
                  <a:pt x="324" y="3669"/>
                  <a:pt x="361" y="3669"/>
                </a:cubicBezTo>
                <a:cubicBezTo>
                  <a:pt x="398" y="3669"/>
                  <a:pt x="373" y="3420"/>
                  <a:pt x="398" y="3420"/>
                </a:cubicBezTo>
                <a:cubicBezTo>
                  <a:pt x="400" y="3419"/>
                  <a:pt x="401" y="3418"/>
                  <a:pt x="402" y="3418"/>
                </a:cubicBezTo>
                <a:cubicBezTo>
                  <a:pt x="413" y="3418"/>
                  <a:pt x="424" y="3463"/>
                  <a:pt x="436" y="3507"/>
                </a:cubicBezTo>
                <a:cubicBezTo>
                  <a:pt x="446" y="3550"/>
                  <a:pt x="448" y="3584"/>
                  <a:pt x="464" y="3584"/>
                </a:cubicBezTo>
                <a:cubicBezTo>
                  <a:pt x="467" y="3584"/>
                  <a:pt x="470" y="3583"/>
                  <a:pt x="473" y="3582"/>
                </a:cubicBezTo>
                <a:cubicBezTo>
                  <a:pt x="498" y="3569"/>
                  <a:pt x="473" y="3445"/>
                  <a:pt x="473" y="3395"/>
                </a:cubicBezTo>
                <a:cubicBezTo>
                  <a:pt x="473" y="3333"/>
                  <a:pt x="510" y="3258"/>
                  <a:pt x="498" y="3196"/>
                </a:cubicBezTo>
                <a:cubicBezTo>
                  <a:pt x="498" y="3146"/>
                  <a:pt x="485" y="3109"/>
                  <a:pt x="485" y="3059"/>
                </a:cubicBezTo>
                <a:cubicBezTo>
                  <a:pt x="485" y="3034"/>
                  <a:pt x="647" y="2673"/>
                  <a:pt x="672" y="2586"/>
                </a:cubicBezTo>
                <a:cubicBezTo>
                  <a:pt x="709" y="2462"/>
                  <a:pt x="722" y="2325"/>
                  <a:pt x="709" y="2188"/>
                </a:cubicBezTo>
                <a:lnTo>
                  <a:pt x="734" y="2088"/>
                </a:lnTo>
                <a:cubicBezTo>
                  <a:pt x="772" y="2213"/>
                  <a:pt x="784" y="2350"/>
                  <a:pt x="772" y="2487"/>
                </a:cubicBezTo>
                <a:cubicBezTo>
                  <a:pt x="722" y="2798"/>
                  <a:pt x="697" y="3121"/>
                  <a:pt x="685" y="3445"/>
                </a:cubicBezTo>
                <a:cubicBezTo>
                  <a:pt x="672" y="3657"/>
                  <a:pt x="697" y="3856"/>
                  <a:pt x="747" y="4055"/>
                </a:cubicBezTo>
                <a:cubicBezTo>
                  <a:pt x="809" y="4192"/>
                  <a:pt x="846" y="4353"/>
                  <a:pt x="859" y="4503"/>
                </a:cubicBezTo>
                <a:cubicBezTo>
                  <a:pt x="834" y="4702"/>
                  <a:pt x="846" y="4901"/>
                  <a:pt x="859" y="5088"/>
                </a:cubicBezTo>
                <a:cubicBezTo>
                  <a:pt x="909" y="5250"/>
                  <a:pt x="1021" y="5498"/>
                  <a:pt x="1021" y="5610"/>
                </a:cubicBezTo>
                <a:cubicBezTo>
                  <a:pt x="1033" y="5698"/>
                  <a:pt x="1033" y="5797"/>
                  <a:pt x="1008" y="5884"/>
                </a:cubicBezTo>
                <a:cubicBezTo>
                  <a:pt x="996" y="5946"/>
                  <a:pt x="859" y="5996"/>
                  <a:pt x="871" y="6058"/>
                </a:cubicBezTo>
                <a:cubicBezTo>
                  <a:pt x="884" y="6083"/>
                  <a:pt x="952" y="6090"/>
                  <a:pt x="1017" y="6090"/>
                </a:cubicBezTo>
                <a:cubicBezTo>
                  <a:pt x="1083" y="6090"/>
                  <a:pt x="1145" y="6083"/>
                  <a:pt x="1145" y="6083"/>
                </a:cubicBezTo>
                <a:cubicBezTo>
                  <a:pt x="1162" y="6083"/>
                  <a:pt x="1173" y="6089"/>
                  <a:pt x="1186" y="6089"/>
                </a:cubicBezTo>
                <a:cubicBezTo>
                  <a:pt x="1192" y="6089"/>
                  <a:pt x="1199" y="6088"/>
                  <a:pt x="1207" y="6083"/>
                </a:cubicBezTo>
                <a:cubicBezTo>
                  <a:pt x="1245" y="6083"/>
                  <a:pt x="1257" y="6083"/>
                  <a:pt x="1269" y="6058"/>
                </a:cubicBezTo>
                <a:cubicBezTo>
                  <a:pt x="1269" y="5996"/>
                  <a:pt x="1257" y="5934"/>
                  <a:pt x="1245" y="5884"/>
                </a:cubicBezTo>
                <a:cubicBezTo>
                  <a:pt x="1245" y="5822"/>
                  <a:pt x="1245" y="5772"/>
                  <a:pt x="1232" y="5722"/>
                </a:cubicBezTo>
                <a:cubicBezTo>
                  <a:pt x="1220" y="5685"/>
                  <a:pt x="1220" y="5635"/>
                  <a:pt x="1207" y="5586"/>
                </a:cubicBezTo>
                <a:cubicBezTo>
                  <a:pt x="1207" y="5474"/>
                  <a:pt x="1220" y="5362"/>
                  <a:pt x="1245" y="5250"/>
                </a:cubicBezTo>
                <a:cubicBezTo>
                  <a:pt x="1269" y="5075"/>
                  <a:pt x="1245" y="4901"/>
                  <a:pt x="1195" y="4752"/>
                </a:cubicBezTo>
                <a:cubicBezTo>
                  <a:pt x="1195" y="4752"/>
                  <a:pt x="1170" y="4702"/>
                  <a:pt x="1207" y="4540"/>
                </a:cubicBezTo>
                <a:cubicBezTo>
                  <a:pt x="1232" y="4316"/>
                  <a:pt x="1245" y="4092"/>
                  <a:pt x="1257" y="3868"/>
                </a:cubicBezTo>
                <a:lnTo>
                  <a:pt x="1294" y="3520"/>
                </a:lnTo>
                <a:lnTo>
                  <a:pt x="1332" y="3868"/>
                </a:lnTo>
                <a:cubicBezTo>
                  <a:pt x="1332" y="4092"/>
                  <a:pt x="1357" y="4316"/>
                  <a:pt x="1381" y="4540"/>
                </a:cubicBezTo>
                <a:cubicBezTo>
                  <a:pt x="1419" y="4702"/>
                  <a:pt x="1394" y="4752"/>
                  <a:pt x="1394" y="4752"/>
                </a:cubicBezTo>
                <a:cubicBezTo>
                  <a:pt x="1332" y="4901"/>
                  <a:pt x="1319" y="5075"/>
                  <a:pt x="1344" y="5250"/>
                </a:cubicBezTo>
                <a:cubicBezTo>
                  <a:pt x="1357" y="5362"/>
                  <a:pt x="1369" y="5474"/>
                  <a:pt x="1369" y="5586"/>
                </a:cubicBezTo>
                <a:cubicBezTo>
                  <a:pt x="1369" y="5635"/>
                  <a:pt x="1357" y="5685"/>
                  <a:pt x="1344" y="5722"/>
                </a:cubicBezTo>
                <a:cubicBezTo>
                  <a:pt x="1332" y="5772"/>
                  <a:pt x="1332" y="5822"/>
                  <a:pt x="1332" y="5884"/>
                </a:cubicBezTo>
                <a:cubicBezTo>
                  <a:pt x="1319" y="5934"/>
                  <a:pt x="1319" y="5996"/>
                  <a:pt x="1319" y="6058"/>
                </a:cubicBezTo>
                <a:cubicBezTo>
                  <a:pt x="1319" y="6083"/>
                  <a:pt x="1332" y="6083"/>
                  <a:pt x="1381" y="6083"/>
                </a:cubicBezTo>
                <a:cubicBezTo>
                  <a:pt x="1386" y="6088"/>
                  <a:pt x="1391" y="6089"/>
                  <a:pt x="1398" y="6089"/>
                </a:cubicBezTo>
                <a:cubicBezTo>
                  <a:pt x="1411" y="6089"/>
                  <a:pt x="1427" y="6083"/>
                  <a:pt x="1444" y="6083"/>
                </a:cubicBezTo>
                <a:cubicBezTo>
                  <a:pt x="1444" y="6083"/>
                  <a:pt x="1506" y="6090"/>
                  <a:pt x="1570" y="6090"/>
                </a:cubicBezTo>
                <a:cubicBezTo>
                  <a:pt x="1634" y="6090"/>
                  <a:pt x="1699" y="6083"/>
                  <a:pt x="1705" y="6058"/>
                </a:cubicBezTo>
                <a:cubicBezTo>
                  <a:pt x="1730" y="5996"/>
                  <a:pt x="1593" y="5946"/>
                  <a:pt x="1568" y="5884"/>
                </a:cubicBezTo>
                <a:cubicBezTo>
                  <a:pt x="1556" y="5797"/>
                  <a:pt x="1556" y="5698"/>
                  <a:pt x="1568" y="5610"/>
                </a:cubicBezTo>
                <a:cubicBezTo>
                  <a:pt x="1606" y="5436"/>
                  <a:pt x="1655" y="5262"/>
                  <a:pt x="1718" y="5088"/>
                </a:cubicBezTo>
                <a:cubicBezTo>
                  <a:pt x="1742" y="4901"/>
                  <a:pt x="1742" y="4702"/>
                  <a:pt x="1718" y="4503"/>
                </a:cubicBezTo>
                <a:cubicBezTo>
                  <a:pt x="1730" y="4353"/>
                  <a:pt x="1767" y="4192"/>
                  <a:pt x="1830" y="4055"/>
                </a:cubicBezTo>
                <a:cubicBezTo>
                  <a:pt x="1879" y="3856"/>
                  <a:pt x="1904" y="3657"/>
                  <a:pt x="1892" y="3445"/>
                </a:cubicBezTo>
                <a:cubicBezTo>
                  <a:pt x="1879" y="3121"/>
                  <a:pt x="1854" y="2798"/>
                  <a:pt x="1805" y="2487"/>
                </a:cubicBezTo>
                <a:cubicBezTo>
                  <a:pt x="1792" y="2350"/>
                  <a:pt x="1805" y="2213"/>
                  <a:pt x="1842" y="2088"/>
                </a:cubicBezTo>
                <a:lnTo>
                  <a:pt x="1867" y="2188"/>
                </a:lnTo>
                <a:cubicBezTo>
                  <a:pt x="1854" y="2325"/>
                  <a:pt x="1867" y="2462"/>
                  <a:pt x="1904" y="2586"/>
                </a:cubicBezTo>
                <a:cubicBezTo>
                  <a:pt x="1929" y="2673"/>
                  <a:pt x="2078" y="3034"/>
                  <a:pt x="2091" y="3059"/>
                </a:cubicBezTo>
                <a:cubicBezTo>
                  <a:pt x="2091" y="3109"/>
                  <a:pt x="2078" y="3146"/>
                  <a:pt x="2078" y="3196"/>
                </a:cubicBezTo>
                <a:cubicBezTo>
                  <a:pt x="2078" y="3258"/>
                  <a:pt x="2103" y="3333"/>
                  <a:pt x="2103" y="3395"/>
                </a:cubicBezTo>
                <a:cubicBezTo>
                  <a:pt x="2091" y="3445"/>
                  <a:pt x="2066" y="3569"/>
                  <a:pt x="2091" y="3582"/>
                </a:cubicBezTo>
                <a:cubicBezTo>
                  <a:pt x="2094" y="3583"/>
                  <a:pt x="2097" y="3584"/>
                  <a:pt x="2099" y="3584"/>
                </a:cubicBezTo>
                <a:cubicBezTo>
                  <a:pt x="2116" y="3584"/>
                  <a:pt x="2117" y="3550"/>
                  <a:pt x="2128" y="3507"/>
                </a:cubicBezTo>
                <a:cubicBezTo>
                  <a:pt x="2139" y="3463"/>
                  <a:pt x="2150" y="3418"/>
                  <a:pt x="2171" y="3418"/>
                </a:cubicBezTo>
                <a:cubicBezTo>
                  <a:pt x="2173" y="3418"/>
                  <a:pt x="2175" y="3419"/>
                  <a:pt x="2178" y="3420"/>
                </a:cubicBezTo>
                <a:cubicBezTo>
                  <a:pt x="2190" y="3420"/>
                  <a:pt x="2153" y="3669"/>
                  <a:pt x="2215" y="3669"/>
                </a:cubicBezTo>
                <a:cubicBezTo>
                  <a:pt x="2265" y="3669"/>
                  <a:pt x="2240" y="3594"/>
                  <a:pt x="2240" y="3569"/>
                </a:cubicBezTo>
                <a:cubicBezTo>
                  <a:pt x="2240" y="3544"/>
                  <a:pt x="2240" y="3445"/>
                  <a:pt x="2253" y="3445"/>
                </a:cubicBezTo>
                <a:cubicBezTo>
                  <a:pt x="2265" y="3445"/>
                  <a:pt x="2278" y="3532"/>
                  <a:pt x="2290" y="3594"/>
                </a:cubicBezTo>
                <a:cubicBezTo>
                  <a:pt x="2290" y="3657"/>
                  <a:pt x="2315" y="3681"/>
                  <a:pt x="2340" y="3681"/>
                </a:cubicBezTo>
                <a:cubicBezTo>
                  <a:pt x="2352" y="3681"/>
                  <a:pt x="2352" y="3644"/>
                  <a:pt x="2352" y="3594"/>
                </a:cubicBezTo>
                <a:cubicBezTo>
                  <a:pt x="2340" y="3544"/>
                  <a:pt x="2327" y="3482"/>
                  <a:pt x="2327" y="3432"/>
                </a:cubicBezTo>
                <a:cubicBezTo>
                  <a:pt x="2340" y="3432"/>
                  <a:pt x="2377" y="3507"/>
                  <a:pt x="2390" y="3557"/>
                </a:cubicBezTo>
                <a:cubicBezTo>
                  <a:pt x="2408" y="3595"/>
                  <a:pt x="2427" y="3632"/>
                  <a:pt x="2446" y="3632"/>
                </a:cubicBezTo>
                <a:cubicBezTo>
                  <a:pt x="2452" y="3632"/>
                  <a:pt x="2458" y="3628"/>
                  <a:pt x="2464" y="3619"/>
                </a:cubicBezTo>
                <a:cubicBezTo>
                  <a:pt x="2489" y="3582"/>
                  <a:pt x="2427" y="3445"/>
                  <a:pt x="2414" y="3420"/>
                </a:cubicBezTo>
                <a:cubicBezTo>
                  <a:pt x="2402" y="3383"/>
                  <a:pt x="2390" y="3296"/>
                  <a:pt x="2414" y="3283"/>
                </a:cubicBezTo>
                <a:cubicBezTo>
                  <a:pt x="2415" y="3282"/>
                  <a:pt x="2416" y="3282"/>
                  <a:pt x="2417" y="3282"/>
                </a:cubicBezTo>
                <a:cubicBezTo>
                  <a:pt x="2433" y="3282"/>
                  <a:pt x="2480" y="3371"/>
                  <a:pt x="2526" y="3383"/>
                </a:cubicBezTo>
                <a:cubicBezTo>
                  <a:pt x="2576" y="3383"/>
                  <a:pt x="2614" y="3345"/>
                  <a:pt x="2576" y="3320"/>
                </a:cubicBezTo>
                <a:cubicBezTo>
                  <a:pt x="2514" y="3258"/>
                  <a:pt x="2464" y="3196"/>
                  <a:pt x="2414" y="3121"/>
                </a:cubicBezTo>
                <a:cubicBezTo>
                  <a:pt x="2402" y="3096"/>
                  <a:pt x="2377" y="3084"/>
                  <a:pt x="2352" y="3072"/>
                </a:cubicBezTo>
                <a:cubicBezTo>
                  <a:pt x="2315" y="3034"/>
                  <a:pt x="2302" y="2997"/>
                  <a:pt x="2278" y="2960"/>
                </a:cubicBezTo>
                <a:cubicBezTo>
                  <a:pt x="2253" y="2773"/>
                  <a:pt x="2240" y="2574"/>
                  <a:pt x="2240" y="2387"/>
                </a:cubicBezTo>
                <a:cubicBezTo>
                  <a:pt x="2240" y="2287"/>
                  <a:pt x="2203" y="2200"/>
                  <a:pt x="2141" y="2113"/>
                </a:cubicBezTo>
                <a:cubicBezTo>
                  <a:pt x="2153" y="1989"/>
                  <a:pt x="2153" y="1864"/>
                  <a:pt x="2128" y="1740"/>
                </a:cubicBezTo>
                <a:cubicBezTo>
                  <a:pt x="2128" y="1740"/>
                  <a:pt x="2203" y="1242"/>
                  <a:pt x="1954" y="1155"/>
                </a:cubicBezTo>
                <a:cubicBezTo>
                  <a:pt x="1805" y="1093"/>
                  <a:pt x="1655" y="1031"/>
                  <a:pt x="1506" y="943"/>
                </a:cubicBezTo>
                <a:cubicBezTo>
                  <a:pt x="1493" y="869"/>
                  <a:pt x="1493" y="806"/>
                  <a:pt x="1506" y="744"/>
                </a:cubicBezTo>
                <a:cubicBezTo>
                  <a:pt x="1531" y="707"/>
                  <a:pt x="1543" y="670"/>
                  <a:pt x="1556" y="632"/>
                </a:cubicBezTo>
                <a:cubicBezTo>
                  <a:pt x="1606" y="595"/>
                  <a:pt x="1618" y="446"/>
                  <a:pt x="1606" y="433"/>
                </a:cubicBezTo>
                <a:cubicBezTo>
                  <a:pt x="1606" y="429"/>
                  <a:pt x="1603" y="428"/>
                  <a:pt x="1599" y="428"/>
                </a:cubicBezTo>
                <a:cubicBezTo>
                  <a:pt x="1592" y="428"/>
                  <a:pt x="1581" y="433"/>
                  <a:pt x="1581" y="433"/>
                </a:cubicBezTo>
                <a:cubicBezTo>
                  <a:pt x="1581" y="433"/>
                  <a:pt x="1643" y="383"/>
                  <a:pt x="1581" y="197"/>
                </a:cubicBezTo>
                <a:cubicBezTo>
                  <a:pt x="1568" y="110"/>
                  <a:pt x="1493" y="47"/>
                  <a:pt x="1406" y="47"/>
                </a:cubicBezTo>
                <a:cubicBezTo>
                  <a:pt x="1383" y="15"/>
                  <a:pt x="1341" y="0"/>
                  <a:pt x="1293" y="0"/>
                </a:cubicBezTo>
                <a:close/>
              </a:path>
            </a:pathLst>
          </a:custGeom>
          <a:solidFill>
            <a:srgbClr val="39A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07;p29"/>
          <p:cNvSpPr/>
          <p:nvPr/>
        </p:nvSpPr>
        <p:spPr>
          <a:xfrm>
            <a:off x="1754355" y="2500312"/>
            <a:ext cx="174439" cy="406401"/>
          </a:xfrm>
          <a:custGeom>
            <a:avLst/>
            <a:gdLst/>
            <a:ahLst/>
            <a:cxnLst/>
            <a:rect l="l" t="t" r="r" b="b"/>
            <a:pathLst>
              <a:path w="2614" h="6090" extrusionOk="0">
                <a:moveTo>
                  <a:pt x="1293" y="0"/>
                </a:moveTo>
                <a:cubicBezTo>
                  <a:pt x="1192" y="0"/>
                  <a:pt x="1063" y="70"/>
                  <a:pt x="1021" y="197"/>
                </a:cubicBezTo>
                <a:cubicBezTo>
                  <a:pt x="963" y="371"/>
                  <a:pt x="1013" y="426"/>
                  <a:pt x="1020" y="432"/>
                </a:cubicBezTo>
                <a:lnTo>
                  <a:pt x="1020" y="432"/>
                </a:lnTo>
                <a:cubicBezTo>
                  <a:pt x="1018" y="431"/>
                  <a:pt x="1013" y="428"/>
                  <a:pt x="1008" y="428"/>
                </a:cubicBezTo>
                <a:cubicBezTo>
                  <a:pt x="1004" y="428"/>
                  <a:pt x="1000" y="429"/>
                  <a:pt x="996" y="433"/>
                </a:cubicBezTo>
                <a:cubicBezTo>
                  <a:pt x="983" y="446"/>
                  <a:pt x="996" y="595"/>
                  <a:pt x="1045" y="632"/>
                </a:cubicBezTo>
                <a:cubicBezTo>
                  <a:pt x="1058" y="670"/>
                  <a:pt x="1070" y="707"/>
                  <a:pt x="1095" y="744"/>
                </a:cubicBezTo>
                <a:cubicBezTo>
                  <a:pt x="1108" y="806"/>
                  <a:pt x="1108" y="869"/>
                  <a:pt x="1095" y="943"/>
                </a:cubicBezTo>
                <a:cubicBezTo>
                  <a:pt x="946" y="1031"/>
                  <a:pt x="797" y="1093"/>
                  <a:pt x="647" y="1155"/>
                </a:cubicBezTo>
                <a:cubicBezTo>
                  <a:pt x="398" y="1242"/>
                  <a:pt x="473" y="1740"/>
                  <a:pt x="473" y="1740"/>
                </a:cubicBezTo>
                <a:cubicBezTo>
                  <a:pt x="448" y="1864"/>
                  <a:pt x="448" y="1989"/>
                  <a:pt x="461" y="2113"/>
                </a:cubicBezTo>
                <a:cubicBezTo>
                  <a:pt x="398" y="2200"/>
                  <a:pt x="361" y="2287"/>
                  <a:pt x="361" y="2387"/>
                </a:cubicBezTo>
                <a:cubicBezTo>
                  <a:pt x="361" y="2574"/>
                  <a:pt x="348" y="2773"/>
                  <a:pt x="324" y="2960"/>
                </a:cubicBezTo>
                <a:cubicBezTo>
                  <a:pt x="299" y="2997"/>
                  <a:pt x="274" y="3034"/>
                  <a:pt x="249" y="3072"/>
                </a:cubicBezTo>
                <a:cubicBezTo>
                  <a:pt x="224" y="3084"/>
                  <a:pt x="199" y="3096"/>
                  <a:pt x="187" y="3121"/>
                </a:cubicBezTo>
                <a:cubicBezTo>
                  <a:pt x="137" y="3196"/>
                  <a:pt x="87" y="3258"/>
                  <a:pt x="25" y="3320"/>
                </a:cubicBezTo>
                <a:cubicBezTo>
                  <a:pt x="0" y="3345"/>
                  <a:pt x="0" y="3383"/>
                  <a:pt x="50" y="3383"/>
                </a:cubicBezTo>
                <a:cubicBezTo>
                  <a:pt x="85" y="3371"/>
                  <a:pt x="131" y="3282"/>
                  <a:pt x="157" y="3282"/>
                </a:cubicBezTo>
                <a:cubicBezTo>
                  <a:pt x="159" y="3282"/>
                  <a:pt x="160" y="3282"/>
                  <a:pt x="162" y="3283"/>
                </a:cubicBezTo>
                <a:cubicBezTo>
                  <a:pt x="174" y="3296"/>
                  <a:pt x="174" y="3383"/>
                  <a:pt x="162" y="3420"/>
                </a:cubicBezTo>
                <a:cubicBezTo>
                  <a:pt x="149" y="3445"/>
                  <a:pt x="87" y="3582"/>
                  <a:pt x="100" y="3619"/>
                </a:cubicBezTo>
                <a:cubicBezTo>
                  <a:pt x="106" y="3628"/>
                  <a:pt x="112" y="3632"/>
                  <a:pt x="118" y="3632"/>
                </a:cubicBezTo>
                <a:cubicBezTo>
                  <a:pt x="137" y="3632"/>
                  <a:pt x="155" y="3595"/>
                  <a:pt x="174" y="3557"/>
                </a:cubicBezTo>
                <a:cubicBezTo>
                  <a:pt x="186" y="3510"/>
                  <a:pt x="219" y="3431"/>
                  <a:pt x="234" y="3431"/>
                </a:cubicBezTo>
                <a:cubicBezTo>
                  <a:pt x="235" y="3431"/>
                  <a:pt x="236" y="3432"/>
                  <a:pt x="236" y="3432"/>
                </a:cubicBezTo>
                <a:cubicBezTo>
                  <a:pt x="249" y="3432"/>
                  <a:pt x="224" y="3557"/>
                  <a:pt x="224" y="3594"/>
                </a:cubicBezTo>
                <a:cubicBezTo>
                  <a:pt x="212" y="3644"/>
                  <a:pt x="212" y="3681"/>
                  <a:pt x="236" y="3681"/>
                </a:cubicBezTo>
                <a:cubicBezTo>
                  <a:pt x="249" y="3681"/>
                  <a:pt x="274" y="3657"/>
                  <a:pt x="286" y="3594"/>
                </a:cubicBezTo>
                <a:cubicBezTo>
                  <a:pt x="286" y="3532"/>
                  <a:pt x="299" y="3445"/>
                  <a:pt x="324" y="3445"/>
                </a:cubicBezTo>
                <a:cubicBezTo>
                  <a:pt x="336" y="3445"/>
                  <a:pt x="324" y="3544"/>
                  <a:pt x="324" y="3569"/>
                </a:cubicBezTo>
                <a:cubicBezTo>
                  <a:pt x="324" y="3594"/>
                  <a:pt x="324" y="3669"/>
                  <a:pt x="361" y="3669"/>
                </a:cubicBezTo>
                <a:cubicBezTo>
                  <a:pt x="398" y="3669"/>
                  <a:pt x="373" y="3420"/>
                  <a:pt x="398" y="3420"/>
                </a:cubicBezTo>
                <a:cubicBezTo>
                  <a:pt x="400" y="3419"/>
                  <a:pt x="401" y="3418"/>
                  <a:pt x="402" y="3418"/>
                </a:cubicBezTo>
                <a:cubicBezTo>
                  <a:pt x="413" y="3418"/>
                  <a:pt x="424" y="3463"/>
                  <a:pt x="436" y="3507"/>
                </a:cubicBezTo>
                <a:cubicBezTo>
                  <a:pt x="446" y="3550"/>
                  <a:pt x="448" y="3584"/>
                  <a:pt x="464" y="3584"/>
                </a:cubicBezTo>
                <a:cubicBezTo>
                  <a:pt x="467" y="3584"/>
                  <a:pt x="470" y="3583"/>
                  <a:pt x="473" y="3582"/>
                </a:cubicBezTo>
                <a:cubicBezTo>
                  <a:pt x="498" y="3569"/>
                  <a:pt x="473" y="3445"/>
                  <a:pt x="473" y="3395"/>
                </a:cubicBezTo>
                <a:cubicBezTo>
                  <a:pt x="473" y="3333"/>
                  <a:pt x="510" y="3258"/>
                  <a:pt x="498" y="3196"/>
                </a:cubicBezTo>
                <a:cubicBezTo>
                  <a:pt x="498" y="3146"/>
                  <a:pt x="485" y="3109"/>
                  <a:pt x="485" y="3059"/>
                </a:cubicBezTo>
                <a:cubicBezTo>
                  <a:pt x="485" y="3034"/>
                  <a:pt x="647" y="2673"/>
                  <a:pt x="672" y="2586"/>
                </a:cubicBezTo>
                <a:cubicBezTo>
                  <a:pt x="709" y="2462"/>
                  <a:pt x="722" y="2325"/>
                  <a:pt x="709" y="2188"/>
                </a:cubicBezTo>
                <a:lnTo>
                  <a:pt x="734" y="2088"/>
                </a:lnTo>
                <a:cubicBezTo>
                  <a:pt x="772" y="2213"/>
                  <a:pt x="784" y="2350"/>
                  <a:pt x="772" y="2487"/>
                </a:cubicBezTo>
                <a:cubicBezTo>
                  <a:pt x="722" y="2798"/>
                  <a:pt x="697" y="3121"/>
                  <a:pt x="685" y="3445"/>
                </a:cubicBezTo>
                <a:cubicBezTo>
                  <a:pt x="672" y="3657"/>
                  <a:pt x="697" y="3856"/>
                  <a:pt x="747" y="4055"/>
                </a:cubicBezTo>
                <a:cubicBezTo>
                  <a:pt x="809" y="4192"/>
                  <a:pt x="846" y="4353"/>
                  <a:pt x="859" y="4503"/>
                </a:cubicBezTo>
                <a:cubicBezTo>
                  <a:pt x="834" y="4702"/>
                  <a:pt x="846" y="4901"/>
                  <a:pt x="859" y="5088"/>
                </a:cubicBezTo>
                <a:cubicBezTo>
                  <a:pt x="909" y="5250"/>
                  <a:pt x="1021" y="5498"/>
                  <a:pt x="1021" y="5610"/>
                </a:cubicBezTo>
                <a:cubicBezTo>
                  <a:pt x="1033" y="5698"/>
                  <a:pt x="1033" y="5797"/>
                  <a:pt x="1008" y="5884"/>
                </a:cubicBezTo>
                <a:cubicBezTo>
                  <a:pt x="996" y="5946"/>
                  <a:pt x="859" y="5996"/>
                  <a:pt x="871" y="6058"/>
                </a:cubicBezTo>
                <a:cubicBezTo>
                  <a:pt x="884" y="6083"/>
                  <a:pt x="952" y="6090"/>
                  <a:pt x="1017" y="6090"/>
                </a:cubicBezTo>
                <a:cubicBezTo>
                  <a:pt x="1083" y="6090"/>
                  <a:pt x="1145" y="6083"/>
                  <a:pt x="1145" y="6083"/>
                </a:cubicBezTo>
                <a:cubicBezTo>
                  <a:pt x="1162" y="6083"/>
                  <a:pt x="1173" y="6089"/>
                  <a:pt x="1186" y="6089"/>
                </a:cubicBezTo>
                <a:cubicBezTo>
                  <a:pt x="1192" y="6089"/>
                  <a:pt x="1199" y="6088"/>
                  <a:pt x="1207" y="6083"/>
                </a:cubicBezTo>
                <a:cubicBezTo>
                  <a:pt x="1245" y="6083"/>
                  <a:pt x="1257" y="6083"/>
                  <a:pt x="1269" y="6058"/>
                </a:cubicBezTo>
                <a:cubicBezTo>
                  <a:pt x="1269" y="5996"/>
                  <a:pt x="1257" y="5934"/>
                  <a:pt x="1245" y="5884"/>
                </a:cubicBezTo>
                <a:cubicBezTo>
                  <a:pt x="1245" y="5822"/>
                  <a:pt x="1245" y="5772"/>
                  <a:pt x="1232" y="5722"/>
                </a:cubicBezTo>
                <a:cubicBezTo>
                  <a:pt x="1220" y="5685"/>
                  <a:pt x="1220" y="5635"/>
                  <a:pt x="1207" y="5586"/>
                </a:cubicBezTo>
                <a:cubicBezTo>
                  <a:pt x="1207" y="5474"/>
                  <a:pt x="1220" y="5362"/>
                  <a:pt x="1245" y="5250"/>
                </a:cubicBezTo>
                <a:cubicBezTo>
                  <a:pt x="1269" y="5075"/>
                  <a:pt x="1245" y="4901"/>
                  <a:pt x="1195" y="4752"/>
                </a:cubicBezTo>
                <a:cubicBezTo>
                  <a:pt x="1195" y="4752"/>
                  <a:pt x="1170" y="4702"/>
                  <a:pt x="1207" y="4540"/>
                </a:cubicBezTo>
                <a:cubicBezTo>
                  <a:pt x="1232" y="4316"/>
                  <a:pt x="1245" y="4092"/>
                  <a:pt x="1257" y="3868"/>
                </a:cubicBezTo>
                <a:lnTo>
                  <a:pt x="1294" y="3520"/>
                </a:lnTo>
                <a:lnTo>
                  <a:pt x="1332" y="3868"/>
                </a:lnTo>
                <a:cubicBezTo>
                  <a:pt x="1332" y="4092"/>
                  <a:pt x="1357" y="4316"/>
                  <a:pt x="1381" y="4540"/>
                </a:cubicBezTo>
                <a:cubicBezTo>
                  <a:pt x="1419" y="4702"/>
                  <a:pt x="1394" y="4752"/>
                  <a:pt x="1394" y="4752"/>
                </a:cubicBezTo>
                <a:cubicBezTo>
                  <a:pt x="1332" y="4901"/>
                  <a:pt x="1319" y="5075"/>
                  <a:pt x="1344" y="5250"/>
                </a:cubicBezTo>
                <a:cubicBezTo>
                  <a:pt x="1357" y="5362"/>
                  <a:pt x="1369" y="5474"/>
                  <a:pt x="1369" y="5586"/>
                </a:cubicBezTo>
                <a:cubicBezTo>
                  <a:pt x="1369" y="5635"/>
                  <a:pt x="1357" y="5685"/>
                  <a:pt x="1344" y="5722"/>
                </a:cubicBezTo>
                <a:cubicBezTo>
                  <a:pt x="1332" y="5772"/>
                  <a:pt x="1332" y="5822"/>
                  <a:pt x="1332" y="5884"/>
                </a:cubicBezTo>
                <a:cubicBezTo>
                  <a:pt x="1319" y="5934"/>
                  <a:pt x="1319" y="5996"/>
                  <a:pt x="1319" y="6058"/>
                </a:cubicBezTo>
                <a:cubicBezTo>
                  <a:pt x="1319" y="6083"/>
                  <a:pt x="1332" y="6083"/>
                  <a:pt x="1381" y="6083"/>
                </a:cubicBezTo>
                <a:cubicBezTo>
                  <a:pt x="1386" y="6088"/>
                  <a:pt x="1391" y="6089"/>
                  <a:pt x="1398" y="6089"/>
                </a:cubicBezTo>
                <a:cubicBezTo>
                  <a:pt x="1411" y="6089"/>
                  <a:pt x="1427" y="6083"/>
                  <a:pt x="1444" y="6083"/>
                </a:cubicBezTo>
                <a:cubicBezTo>
                  <a:pt x="1444" y="6083"/>
                  <a:pt x="1506" y="6090"/>
                  <a:pt x="1570" y="6090"/>
                </a:cubicBezTo>
                <a:cubicBezTo>
                  <a:pt x="1634" y="6090"/>
                  <a:pt x="1699" y="6083"/>
                  <a:pt x="1705" y="6058"/>
                </a:cubicBezTo>
                <a:cubicBezTo>
                  <a:pt x="1730" y="5996"/>
                  <a:pt x="1593" y="5946"/>
                  <a:pt x="1568" y="5884"/>
                </a:cubicBezTo>
                <a:cubicBezTo>
                  <a:pt x="1556" y="5797"/>
                  <a:pt x="1556" y="5698"/>
                  <a:pt x="1568" y="5610"/>
                </a:cubicBezTo>
                <a:cubicBezTo>
                  <a:pt x="1606" y="5436"/>
                  <a:pt x="1655" y="5262"/>
                  <a:pt x="1718" y="5088"/>
                </a:cubicBezTo>
                <a:cubicBezTo>
                  <a:pt x="1742" y="4901"/>
                  <a:pt x="1742" y="4702"/>
                  <a:pt x="1718" y="4503"/>
                </a:cubicBezTo>
                <a:cubicBezTo>
                  <a:pt x="1730" y="4353"/>
                  <a:pt x="1767" y="4192"/>
                  <a:pt x="1830" y="4055"/>
                </a:cubicBezTo>
                <a:cubicBezTo>
                  <a:pt x="1879" y="3856"/>
                  <a:pt x="1904" y="3657"/>
                  <a:pt x="1892" y="3445"/>
                </a:cubicBezTo>
                <a:cubicBezTo>
                  <a:pt x="1879" y="3121"/>
                  <a:pt x="1854" y="2798"/>
                  <a:pt x="1805" y="2487"/>
                </a:cubicBezTo>
                <a:cubicBezTo>
                  <a:pt x="1792" y="2350"/>
                  <a:pt x="1805" y="2213"/>
                  <a:pt x="1842" y="2088"/>
                </a:cubicBezTo>
                <a:lnTo>
                  <a:pt x="1867" y="2188"/>
                </a:lnTo>
                <a:cubicBezTo>
                  <a:pt x="1854" y="2325"/>
                  <a:pt x="1867" y="2462"/>
                  <a:pt x="1904" y="2586"/>
                </a:cubicBezTo>
                <a:cubicBezTo>
                  <a:pt x="1929" y="2673"/>
                  <a:pt x="2078" y="3034"/>
                  <a:pt x="2091" y="3059"/>
                </a:cubicBezTo>
                <a:cubicBezTo>
                  <a:pt x="2091" y="3109"/>
                  <a:pt x="2078" y="3146"/>
                  <a:pt x="2078" y="3196"/>
                </a:cubicBezTo>
                <a:cubicBezTo>
                  <a:pt x="2078" y="3258"/>
                  <a:pt x="2103" y="3333"/>
                  <a:pt x="2103" y="3395"/>
                </a:cubicBezTo>
                <a:cubicBezTo>
                  <a:pt x="2091" y="3445"/>
                  <a:pt x="2066" y="3569"/>
                  <a:pt x="2091" y="3582"/>
                </a:cubicBezTo>
                <a:cubicBezTo>
                  <a:pt x="2094" y="3583"/>
                  <a:pt x="2097" y="3584"/>
                  <a:pt x="2099" y="3584"/>
                </a:cubicBezTo>
                <a:cubicBezTo>
                  <a:pt x="2116" y="3584"/>
                  <a:pt x="2117" y="3550"/>
                  <a:pt x="2128" y="3507"/>
                </a:cubicBezTo>
                <a:cubicBezTo>
                  <a:pt x="2139" y="3463"/>
                  <a:pt x="2150" y="3418"/>
                  <a:pt x="2171" y="3418"/>
                </a:cubicBezTo>
                <a:cubicBezTo>
                  <a:pt x="2173" y="3418"/>
                  <a:pt x="2175" y="3419"/>
                  <a:pt x="2178" y="3420"/>
                </a:cubicBezTo>
                <a:cubicBezTo>
                  <a:pt x="2190" y="3420"/>
                  <a:pt x="2153" y="3669"/>
                  <a:pt x="2215" y="3669"/>
                </a:cubicBezTo>
                <a:cubicBezTo>
                  <a:pt x="2265" y="3669"/>
                  <a:pt x="2240" y="3594"/>
                  <a:pt x="2240" y="3569"/>
                </a:cubicBezTo>
                <a:cubicBezTo>
                  <a:pt x="2240" y="3544"/>
                  <a:pt x="2240" y="3445"/>
                  <a:pt x="2253" y="3445"/>
                </a:cubicBezTo>
                <a:cubicBezTo>
                  <a:pt x="2265" y="3445"/>
                  <a:pt x="2278" y="3532"/>
                  <a:pt x="2290" y="3594"/>
                </a:cubicBezTo>
                <a:cubicBezTo>
                  <a:pt x="2290" y="3657"/>
                  <a:pt x="2315" y="3681"/>
                  <a:pt x="2340" y="3681"/>
                </a:cubicBezTo>
                <a:cubicBezTo>
                  <a:pt x="2352" y="3681"/>
                  <a:pt x="2352" y="3644"/>
                  <a:pt x="2352" y="3594"/>
                </a:cubicBezTo>
                <a:cubicBezTo>
                  <a:pt x="2340" y="3544"/>
                  <a:pt x="2327" y="3482"/>
                  <a:pt x="2327" y="3432"/>
                </a:cubicBezTo>
                <a:cubicBezTo>
                  <a:pt x="2340" y="3432"/>
                  <a:pt x="2377" y="3507"/>
                  <a:pt x="2390" y="3557"/>
                </a:cubicBezTo>
                <a:cubicBezTo>
                  <a:pt x="2408" y="3595"/>
                  <a:pt x="2427" y="3632"/>
                  <a:pt x="2446" y="3632"/>
                </a:cubicBezTo>
                <a:cubicBezTo>
                  <a:pt x="2452" y="3632"/>
                  <a:pt x="2458" y="3628"/>
                  <a:pt x="2464" y="3619"/>
                </a:cubicBezTo>
                <a:cubicBezTo>
                  <a:pt x="2489" y="3582"/>
                  <a:pt x="2427" y="3445"/>
                  <a:pt x="2414" y="3420"/>
                </a:cubicBezTo>
                <a:cubicBezTo>
                  <a:pt x="2402" y="3383"/>
                  <a:pt x="2390" y="3296"/>
                  <a:pt x="2414" y="3283"/>
                </a:cubicBezTo>
                <a:cubicBezTo>
                  <a:pt x="2415" y="3282"/>
                  <a:pt x="2416" y="3282"/>
                  <a:pt x="2417" y="3282"/>
                </a:cubicBezTo>
                <a:cubicBezTo>
                  <a:pt x="2433" y="3282"/>
                  <a:pt x="2480" y="3371"/>
                  <a:pt x="2526" y="3383"/>
                </a:cubicBezTo>
                <a:cubicBezTo>
                  <a:pt x="2576" y="3383"/>
                  <a:pt x="2614" y="3345"/>
                  <a:pt x="2576" y="3320"/>
                </a:cubicBezTo>
                <a:cubicBezTo>
                  <a:pt x="2514" y="3258"/>
                  <a:pt x="2464" y="3196"/>
                  <a:pt x="2414" y="3121"/>
                </a:cubicBezTo>
                <a:cubicBezTo>
                  <a:pt x="2402" y="3096"/>
                  <a:pt x="2377" y="3084"/>
                  <a:pt x="2352" y="3072"/>
                </a:cubicBezTo>
                <a:cubicBezTo>
                  <a:pt x="2315" y="3034"/>
                  <a:pt x="2302" y="2997"/>
                  <a:pt x="2278" y="2960"/>
                </a:cubicBezTo>
                <a:cubicBezTo>
                  <a:pt x="2253" y="2773"/>
                  <a:pt x="2240" y="2574"/>
                  <a:pt x="2240" y="2387"/>
                </a:cubicBezTo>
                <a:cubicBezTo>
                  <a:pt x="2240" y="2287"/>
                  <a:pt x="2203" y="2200"/>
                  <a:pt x="2141" y="2113"/>
                </a:cubicBezTo>
                <a:cubicBezTo>
                  <a:pt x="2153" y="1989"/>
                  <a:pt x="2153" y="1864"/>
                  <a:pt x="2128" y="1740"/>
                </a:cubicBezTo>
                <a:cubicBezTo>
                  <a:pt x="2128" y="1740"/>
                  <a:pt x="2203" y="1242"/>
                  <a:pt x="1954" y="1155"/>
                </a:cubicBezTo>
                <a:cubicBezTo>
                  <a:pt x="1805" y="1093"/>
                  <a:pt x="1655" y="1031"/>
                  <a:pt x="1506" y="943"/>
                </a:cubicBezTo>
                <a:cubicBezTo>
                  <a:pt x="1493" y="869"/>
                  <a:pt x="1493" y="806"/>
                  <a:pt x="1506" y="744"/>
                </a:cubicBezTo>
                <a:cubicBezTo>
                  <a:pt x="1531" y="707"/>
                  <a:pt x="1543" y="670"/>
                  <a:pt x="1556" y="632"/>
                </a:cubicBezTo>
                <a:cubicBezTo>
                  <a:pt x="1606" y="595"/>
                  <a:pt x="1618" y="446"/>
                  <a:pt x="1606" y="433"/>
                </a:cubicBezTo>
                <a:cubicBezTo>
                  <a:pt x="1606" y="429"/>
                  <a:pt x="1603" y="428"/>
                  <a:pt x="1599" y="428"/>
                </a:cubicBezTo>
                <a:cubicBezTo>
                  <a:pt x="1592" y="428"/>
                  <a:pt x="1581" y="433"/>
                  <a:pt x="1581" y="433"/>
                </a:cubicBezTo>
                <a:cubicBezTo>
                  <a:pt x="1581" y="433"/>
                  <a:pt x="1643" y="383"/>
                  <a:pt x="1581" y="197"/>
                </a:cubicBezTo>
                <a:cubicBezTo>
                  <a:pt x="1568" y="110"/>
                  <a:pt x="1493" y="47"/>
                  <a:pt x="1406" y="47"/>
                </a:cubicBezTo>
                <a:cubicBezTo>
                  <a:pt x="1383" y="15"/>
                  <a:pt x="1341" y="0"/>
                  <a:pt x="1293" y="0"/>
                </a:cubicBezTo>
                <a:close/>
              </a:path>
            </a:pathLst>
          </a:custGeom>
          <a:solidFill>
            <a:srgbClr val="39A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07;p29"/>
          <p:cNvSpPr/>
          <p:nvPr/>
        </p:nvSpPr>
        <p:spPr>
          <a:xfrm>
            <a:off x="3071802" y="2500312"/>
            <a:ext cx="174439" cy="406401"/>
          </a:xfrm>
          <a:custGeom>
            <a:avLst/>
            <a:gdLst/>
            <a:ahLst/>
            <a:cxnLst/>
            <a:rect l="l" t="t" r="r" b="b"/>
            <a:pathLst>
              <a:path w="2614" h="6090" extrusionOk="0">
                <a:moveTo>
                  <a:pt x="1293" y="0"/>
                </a:moveTo>
                <a:cubicBezTo>
                  <a:pt x="1192" y="0"/>
                  <a:pt x="1063" y="70"/>
                  <a:pt x="1021" y="197"/>
                </a:cubicBezTo>
                <a:cubicBezTo>
                  <a:pt x="963" y="371"/>
                  <a:pt x="1013" y="426"/>
                  <a:pt x="1020" y="432"/>
                </a:cubicBezTo>
                <a:lnTo>
                  <a:pt x="1020" y="432"/>
                </a:lnTo>
                <a:cubicBezTo>
                  <a:pt x="1018" y="431"/>
                  <a:pt x="1013" y="428"/>
                  <a:pt x="1008" y="428"/>
                </a:cubicBezTo>
                <a:cubicBezTo>
                  <a:pt x="1004" y="428"/>
                  <a:pt x="1000" y="429"/>
                  <a:pt x="996" y="433"/>
                </a:cubicBezTo>
                <a:cubicBezTo>
                  <a:pt x="983" y="446"/>
                  <a:pt x="996" y="595"/>
                  <a:pt x="1045" y="632"/>
                </a:cubicBezTo>
                <a:cubicBezTo>
                  <a:pt x="1058" y="670"/>
                  <a:pt x="1070" y="707"/>
                  <a:pt x="1095" y="744"/>
                </a:cubicBezTo>
                <a:cubicBezTo>
                  <a:pt x="1108" y="806"/>
                  <a:pt x="1108" y="869"/>
                  <a:pt x="1095" y="943"/>
                </a:cubicBezTo>
                <a:cubicBezTo>
                  <a:pt x="946" y="1031"/>
                  <a:pt x="797" y="1093"/>
                  <a:pt x="647" y="1155"/>
                </a:cubicBezTo>
                <a:cubicBezTo>
                  <a:pt x="398" y="1242"/>
                  <a:pt x="473" y="1740"/>
                  <a:pt x="473" y="1740"/>
                </a:cubicBezTo>
                <a:cubicBezTo>
                  <a:pt x="448" y="1864"/>
                  <a:pt x="448" y="1989"/>
                  <a:pt x="461" y="2113"/>
                </a:cubicBezTo>
                <a:cubicBezTo>
                  <a:pt x="398" y="2200"/>
                  <a:pt x="361" y="2287"/>
                  <a:pt x="361" y="2387"/>
                </a:cubicBezTo>
                <a:cubicBezTo>
                  <a:pt x="361" y="2574"/>
                  <a:pt x="348" y="2773"/>
                  <a:pt x="324" y="2960"/>
                </a:cubicBezTo>
                <a:cubicBezTo>
                  <a:pt x="299" y="2997"/>
                  <a:pt x="274" y="3034"/>
                  <a:pt x="249" y="3072"/>
                </a:cubicBezTo>
                <a:cubicBezTo>
                  <a:pt x="224" y="3084"/>
                  <a:pt x="199" y="3096"/>
                  <a:pt x="187" y="3121"/>
                </a:cubicBezTo>
                <a:cubicBezTo>
                  <a:pt x="137" y="3196"/>
                  <a:pt x="87" y="3258"/>
                  <a:pt x="25" y="3320"/>
                </a:cubicBezTo>
                <a:cubicBezTo>
                  <a:pt x="0" y="3345"/>
                  <a:pt x="0" y="3383"/>
                  <a:pt x="50" y="3383"/>
                </a:cubicBezTo>
                <a:cubicBezTo>
                  <a:pt x="85" y="3371"/>
                  <a:pt x="131" y="3282"/>
                  <a:pt x="157" y="3282"/>
                </a:cubicBezTo>
                <a:cubicBezTo>
                  <a:pt x="159" y="3282"/>
                  <a:pt x="160" y="3282"/>
                  <a:pt x="162" y="3283"/>
                </a:cubicBezTo>
                <a:cubicBezTo>
                  <a:pt x="174" y="3296"/>
                  <a:pt x="174" y="3383"/>
                  <a:pt x="162" y="3420"/>
                </a:cubicBezTo>
                <a:cubicBezTo>
                  <a:pt x="149" y="3445"/>
                  <a:pt x="87" y="3582"/>
                  <a:pt x="100" y="3619"/>
                </a:cubicBezTo>
                <a:cubicBezTo>
                  <a:pt x="106" y="3628"/>
                  <a:pt x="112" y="3632"/>
                  <a:pt x="118" y="3632"/>
                </a:cubicBezTo>
                <a:cubicBezTo>
                  <a:pt x="137" y="3632"/>
                  <a:pt x="155" y="3595"/>
                  <a:pt x="174" y="3557"/>
                </a:cubicBezTo>
                <a:cubicBezTo>
                  <a:pt x="186" y="3510"/>
                  <a:pt x="219" y="3431"/>
                  <a:pt x="234" y="3431"/>
                </a:cubicBezTo>
                <a:cubicBezTo>
                  <a:pt x="235" y="3431"/>
                  <a:pt x="236" y="3432"/>
                  <a:pt x="236" y="3432"/>
                </a:cubicBezTo>
                <a:cubicBezTo>
                  <a:pt x="249" y="3432"/>
                  <a:pt x="224" y="3557"/>
                  <a:pt x="224" y="3594"/>
                </a:cubicBezTo>
                <a:cubicBezTo>
                  <a:pt x="212" y="3644"/>
                  <a:pt x="212" y="3681"/>
                  <a:pt x="236" y="3681"/>
                </a:cubicBezTo>
                <a:cubicBezTo>
                  <a:pt x="249" y="3681"/>
                  <a:pt x="274" y="3657"/>
                  <a:pt x="286" y="3594"/>
                </a:cubicBezTo>
                <a:cubicBezTo>
                  <a:pt x="286" y="3532"/>
                  <a:pt x="299" y="3445"/>
                  <a:pt x="324" y="3445"/>
                </a:cubicBezTo>
                <a:cubicBezTo>
                  <a:pt x="336" y="3445"/>
                  <a:pt x="324" y="3544"/>
                  <a:pt x="324" y="3569"/>
                </a:cubicBezTo>
                <a:cubicBezTo>
                  <a:pt x="324" y="3594"/>
                  <a:pt x="324" y="3669"/>
                  <a:pt x="361" y="3669"/>
                </a:cubicBezTo>
                <a:cubicBezTo>
                  <a:pt x="398" y="3669"/>
                  <a:pt x="373" y="3420"/>
                  <a:pt x="398" y="3420"/>
                </a:cubicBezTo>
                <a:cubicBezTo>
                  <a:pt x="400" y="3419"/>
                  <a:pt x="401" y="3418"/>
                  <a:pt x="402" y="3418"/>
                </a:cubicBezTo>
                <a:cubicBezTo>
                  <a:pt x="413" y="3418"/>
                  <a:pt x="424" y="3463"/>
                  <a:pt x="436" y="3507"/>
                </a:cubicBezTo>
                <a:cubicBezTo>
                  <a:pt x="446" y="3550"/>
                  <a:pt x="448" y="3584"/>
                  <a:pt x="464" y="3584"/>
                </a:cubicBezTo>
                <a:cubicBezTo>
                  <a:pt x="467" y="3584"/>
                  <a:pt x="470" y="3583"/>
                  <a:pt x="473" y="3582"/>
                </a:cubicBezTo>
                <a:cubicBezTo>
                  <a:pt x="498" y="3569"/>
                  <a:pt x="473" y="3445"/>
                  <a:pt x="473" y="3395"/>
                </a:cubicBezTo>
                <a:cubicBezTo>
                  <a:pt x="473" y="3333"/>
                  <a:pt x="510" y="3258"/>
                  <a:pt x="498" y="3196"/>
                </a:cubicBezTo>
                <a:cubicBezTo>
                  <a:pt x="498" y="3146"/>
                  <a:pt x="485" y="3109"/>
                  <a:pt x="485" y="3059"/>
                </a:cubicBezTo>
                <a:cubicBezTo>
                  <a:pt x="485" y="3034"/>
                  <a:pt x="647" y="2673"/>
                  <a:pt x="672" y="2586"/>
                </a:cubicBezTo>
                <a:cubicBezTo>
                  <a:pt x="709" y="2462"/>
                  <a:pt x="722" y="2325"/>
                  <a:pt x="709" y="2188"/>
                </a:cubicBezTo>
                <a:lnTo>
                  <a:pt x="734" y="2088"/>
                </a:lnTo>
                <a:cubicBezTo>
                  <a:pt x="772" y="2213"/>
                  <a:pt x="784" y="2350"/>
                  <a:pt x="772" y="2487"/>
                </a:cubicBezTo>
                <a:cubicBezTo>
                  <a:pt x="722" y="2798"/>
                  <a:pt x="697" y="3121"/>
                  <a:pt x="685" y="3445"/>
                </a:cubicBezTo>
                <a:cubicBezTo>
                  <a:pt x="672" y="3657"/>
                  <a:pt x="697" y="3856"/>
                  <a:pt x="747" y="4055"/>
                </a:cubicBezTo>
                <a:cubicBezTo>
                  <a:pt x="809" y="4192"/>
                  <a:pt x="846" y="4353"/>
                  <a:pt x="859" y="4503"/>
                </a:cubicBezTo>
                <a:cubicBezTo>
                  <a:pt x="834" y="4702"/>
                  <a:pt x="846" y="4901"/>
                  <a:pt x="859" y="5088"/>
                </a:cubicBezTo>
                <a:cubicBezTo>
                  <a:pt x="909" y="5250"/>
                  <a:pt x="1021" y="5498"/>
                  <a:pt x="1021" y="5610"/>
                </a:cubicBezTo>
                <a:cubicBezTo>
                  <a:pt x="1033" y="5698"/>
                  <a:pt x="1033" y="5797"/>
                  <a:pt x="1008" y="5884"/>
                </a:cubicBezTo>
                <a:cubicBezTo>
                  <a:pt x="996" y="5946"/>
                  <a:pt x="859" y="5996"/>
                  <a:pt x="871" y="6058"/>
                </a:cubicBezTo>
                <a:cubicBezTo>
                  <a:pt x="884" y="6083"/>
                  <a:pt x="952" y="6090"/>
                  <a:pt x="1017" y="6090"/>
                </a:cubicBezTo>
                <a:cubicBezTo>
                  <a:pt x="1083" y="6090"/>
                  <a:pt x="1145" y="6083"/>
                  <a:pt x="1145" y="6083"/>
                </a:cubicBezTo>
                <a:cubicBezTo>
                  <a:pt x="1162" y="6083"/>
                  <a:pt x="1173" y="6089"/>
                  <a:pt x="1186" y="6089"/>
                </a:cubicBezTo>
                <a:cubicBezTo>
                  <a:pt x="1192" y="6089"/>
                  <a:pt x="1199" y="6088"/>
                  <a:pt x="1207" y="6083"/>
                </a:cubicBezTo>
                <a:cubicBezTo>
                  <a:pt x="1245" y="6083"/>
                  <a:pt x="1257" y="6083"/>
                  <a:pt x="1269" y="6058"/>
                </a:cubicBezTo>
                <a:cubicBezTo>
                  <a:pt x="1269" y="5996"/>
                  <a:pt x="1257" y="5934"/>
                  <a:pt x="1245" y="5884"/>
                </a:cubicBezTo>
                <a:cubicBezTo>
                  <a:pt x="1245" y="5822"/>
                  <a:pt x="1245" y="5772"/>
                  <a:pt x="1232" y="5722"/>
                </a:cubicBezTo>
                <a:cubicBezTo>
                  <a:pt x="1220" y="5685"/>
                  <a:pt x="1220" y="5635"/>
                  <a:pt x="1207" y="5586"/>
                </a:cubicBezTo>
                <a:cubicBezTo>
                  <a:pt x="1207" y="5474"/>
                  <a:pt x="1220" y="5362"/>
                  <a:pt x="1245" y="5250"/>
                </a:cubicBezTo>
                <a:cubicBezTo>
                  <a:pt x="1269" y="5075"/>
                  <a:pt x="1245" y="4901"/>
                  <a:pt x="1195" y="4752"/>
                </a:cubicBezTo>
                <a:cubicBezTo>
                  <a:pt x="1195" y="4752"/>
                  <a:pt x="1170" y="4702"/>
                  <a:pt x="1207" y="4540"/>
                </a:cubicBezTo>
                <a:cubicBezTo>
                  <a:pt x="1232" y="4316"/>
                  <a:pt x="1245" y="4092"/>
                  <a:pt x="1257" y="3868"/>
                </a:cubicBezTo>
                <a:lnTo>
                  <a:pt x="1294" y="3520"/>
                </a:lnTo>
                <a:lnTo>
                  <a:pt x="1332" y="3868"/>
                </a:lnTo>
                <a:cubicBezTo>
                  <a:pt x="1332" y="4092"/>
                  <a:pt x="1357" y="4316"/>
                  <a:pt x="1381" y="4540"/>
                </a:cubicBezTo>
                <a:cubicBezTo>
                  <a:pt x="1419" y="4702"/>
                  <a:pt x="1394" y="4752"/>
                  <a:pt x="1394" y="4752"/>
                </a:cubicBezTo>
                <a:cubicBezTo>
                  <a:pt x="1332" y="4901"/>
                  <a:pt x="1319" y="5075"/>
                  <a:pt x="1344" y="5250"/>
                </a:cubicBezTo>
                <a:cubicBezTo>
                  <a:pt x="1357" y="5362"/>
                  <a:pt x="1369" y="5474"/>
                  <a:pt x="1369" y="5586"/>
                </a:cubicBezTo>
                <a:cubicBezTo>
                  <a:pt x="1369" y="5635"/>
                  <a:pt x="1357" y="5685"/>
                  <a:pt x="1344" y="5722"/>
                </a:cubicBezTo>
                <a:cubicBezTo>
                  <a:pt x="1332" y="5772"/>
                  <a:pt x="1332" y="5822"/>
                  <a:pt x="1332" y="5884"/>
                </a:cubicBezTo>
                <a:cubicBezTo>
                  <a:pt x="1319" y="5934"/>
                  <a:pt x="1319" y="5996"/>
                  <a:pt x="1319" y="6058"/>
                </a:cubicBezTo>
                <a:cubicBezTo>
                  <a:pt x="1319" y="6083"/>
                  <a:pt x="1332" y="6083"/>
                  <a:pt x="1381" y="6083"/>
                </a:cubicBezTo>
                <a:cubicBezTo>
                  <a:pt x="1386" y="6088"/>
                  <a:pt x="1391" y="6089"/>
                  <a:pt x="1398" y="6089"/>
                </a:cubicBezTo>
                <a:cubicBezTo>
                  <a:pt x="1411" y="6089"/>
                  <a:pt x="1427" y="6083"/>
                  <a:pt x="1444" y="6083"/>
                </a:cubicBezTo>
                <a:cubicBezTo>
                  <a:pt x="1444" y="6083"/>
                  <a:pt x="1506" y="6090"/>
                  <a:pt x="1570" y="6090"/>
                </a:cubicBezTo>
                <a:cubicBezTo>
                  <a:pt x="1634" y="6090"/>
                  <a:pt x="1699" y="6083"/>
                  <a:pt x="1705" y="6058"/>
                </a:cubicBezTo>
                <a:cubicBezTo>
                  <a:pt x="1730" y="5996"/>
                  <a:pt x="1593" y="5946"/>
                  <a:pt x="1568" y="5884"/>
                </a:cubicBezTo>
                <a:cubicBezTo>
                  <a:pt x="1556" y="5797"/>
                  <a:pt x="1556" y="5698"/>
                  <a:pt x="1568" y="5610"/>
                </a:cubicBezTo>
                <a:cubicBezTo>
                  <a:pt x="1606" y="5436"/>
                  <a:pt x="1655" y="5262"/>
                  <a:pt x="1718" y="5088"/>
                </a:cubicBezTo>
                <a:cubicBezTo>
                  <a:pt x="1742" y="4901"/>
                  <a:pt x="1742" y="4702"/>
                  <a:pt x="1718" y="4503"/>
                </a:cubicBezTo>
                <a:cubicBezTo>
                  <a:pt x="1730" y="4353"/>
                  <a:pt x="1767" y="4192"/>
                  <a:pt x="1830" y="4055"/>
                </a:cubicBezTo>
                <a:cubicBezTo>
                  <a:pt x="1879" y="3856"/>
                  <a:pt x="1904" y="3657"/>
                  <a:pt x="1892" y="3445"/>
                </a:cubicBezTo>
                <a:cubicBezTo>
                  <a:pt x="1879" y="3121"/>
                  <a:pt x="1854" y="2798"/>
                  <a:pt x="1805" y="2487"/>
                </a:cubicBezTo>
                <a:cubicBezTo>
                  <a:pt x="1792" y="2350"/>
                  <a:pt x="1805" y="2213"/>
                  <a:pt x="1842" y="2088"/>
                </a:cubicBezTo>
                <a:lnTo>
                  <a:pt x="1867" y="2188"/>
                </a:lnTo>
                <a:cubicBezTo>
                  <a:pt x="1854" y="2325"/>
                  <a:pt x="1867" y="2462"/>
                  <a:pt x="1904" y="2586"/>
                </a:cubicBezTo>
                <a:cubicBezTo>
                  <a:pt x="1929" y="2673"/>
                  <a:pt x="2078" y="3034"/>
                  <a:pt x="2091" y="3059"/>
                </a:cubicBezTo>
                <a:cubicBezTo>
                  <a:pt x="2091" y="3109"/>
                  <a:pt x="2078" y="3146"/>
                  <a:pt x="2078" y="3196"/>
                </a:cubicBezTo>
                <a:cubicBezTo>
                  <a:pt x="2078" y="3258"/>
                  <a:pt x="2103" y="3333"/>
                  <a:pt x="2103" y="3395"/>
                </a:cubicBezTo>
                <a:cubicBezTo>
                  <a:pt x="2091" y="3445"/>
                  <a:pt x="2066" y="3569"/>
                  <a:pt x="2091" y="3582"/>
                </a:cubicBezTo>
                <a:cubicBezTo>
                  <a:pt x="2094" y="3583"/>
                  <a:pt x="2097" y="3584"/>
                  <a:pt x="2099" y="3584"/>
                </a:cubicBezTo>
                <a:cubicBezTo>
                  <a:pt x="2116" y="3584"/>
                  <a:pt x="2117" y="3550"/>
                  <a:pt x="2128" y="3507"/>
                </a:cubicBezTo>
                <a:cubicBezTo>
                  <a:pt x="2139" y="3463"/>
                  <a:pt x="2150" y="3418"/>
                  <a:pt x="2171" y="3418"/>
                </a:cubicBezTo>
                <a:cubicBezTo>
                  <a:pt x="2173" y="3418"/>
                  <a:pt x="2175" y="3419"/>
                  <a:pt x="2178" y="3420"/>
                </a:cubicBezTo>
                <a:cubicBezTo>
                  <a:pt x="2190" y="3420"/>
                  <a:pt x="2153" y="3669"/>
                  <a:pt x="2215" y="3669"/>
                </a:cubicBezTo>
                <a:cubicBezTo>
                  <a:pt x="2265" y="3669"/>
                  <a:pt x="2240" y="3594"/>
                  <a:pt x="2240" y="3569"/>
                </a:cubicBezTo>
                <a:cubicBezTo>
                  <a:pt x="2240" y="3544"/>
                  <a:pt x="2240" y="3445"/>
                  <a:pt x="2253" y="3445"/>
                </a:cubicBezTo>
                <a:cubicBezTo>
                  <a:pt x="2265" y="3445"/>
                  <a:pt x="2278" y="3532"/>
                  <a:pt x="2290" y="3594"/>
                </a:cubicBezTo>
                <a:cubicBezTo>
                  <a:pt x="2290" y="3657"/>
                  <a:pt x="2315" y="3681"/>
                  <a:pt x="2340" y="3681"/>
                </a:cubicBezTo>
                <a:cubicBezTo>
                  <a:pt x="2352" y="3681"/>
                  <a:pt x="2352" y="3644"/>
                  <a:pt x="2352" y="3594"/>
                </a:cubicBezTo>
                <a:cubicBezTo>
                  <a:pt x="2340" y="3544"/>
                  <a:pt x="2327" y="3482"/>
                  <a:pt x="2327" y="3432"/>
                </a:cubicBezTo>
                <a:cubicBezTo>
                  <a:pt x="2340" y="3432"/>
                  <a:pt x="2377" y="3507"/>
                  <a:pt x="2390" y="3557"/>
                </a:cubicBezTo>
                <a:cubicBezTo>
                  <a:pt x="2408" y="3595"/>
                  <a:pt x="2427" y="3632"/>
                  <a:pt x="2446" y="3632"/>
                </a:cubicBezTo>
                <a:cubicBezTo>
                  <a:pt x="2452" y="3632"/>
                  <a:pt x="2458" y="3628"/>
                  <a:pt x="2464" y="3619"/>
                </a:cubicBezTo>
                <a:cubicBezTo>
                  <a:pt x="2489" y="3582"/>
                  <a:pt x="2427" y="3445"/>
                  <a:pt x="2414" y="3420"/>
                </a:cubicBezTo>
                <a:cubicBezTo>
                  <a:pt x="2402" y="3383"/>
                  <a:pt x="2390" y="3296"/>
                  <a:pt x="2414" y="3283"/>
                </a:cubicBezTo>
                <a:cubicBezTo>
                  <a:pt x="2415" y="3282"/>
                  <a:pt x="2416" y="3282"/>
                  <a:pt x="2417" y="3282"/>
                </a:cubicBezTo>
                <a:cubicBezTo>
                  <a:pt x="2433" y="3282"/>
                  <a:pt x="2480" y="3371"/>
                  <a:pt x="2526" y="3383"/>
                </a:cubicBezTo>
                <a:cubicBezTo>
                  <a:pt x="2576" y="3383"/>
                  <a:pt x="2614" y="3345"/>
                  <a:pt x="2576" y="3320"/>
                </a:cubicBezTo>
                <a:cubicBezTo>
                  <a:pt x="2514" y="3258"/>
                  <a:pt x="2464" y="3196"/>
                  <a:pt x="2414" y="3121"/>
                </a:cubicBezTo>
                <a:cubicBezTo>
                  <a:pt x="2402" y="3096"/>
                  <a:pt x="2377" y="3084"/>
                  <a:pt x="2352" y="3072"/>
                </a:cubicBezTo>
                <a:cubicBezTo>
                  <a:pt x="2315" y="3034"/>
                  <a:pt x="2302" y="2997"/>
                  <a:pt x="2278" y="2960"/>
                </a:cubicBezTo>
                <a:cubicBezTo>
                  <a:pt x="2253" y="2773"/>
                  <a:pt x="2240" y="2574"/>
                  <a:pt x="2240" y="2387"/>
                </a:cubicBezTo>
                <a:cubicBezTo>
                  <a:pt x="2240" y="2287"/>
                  <a:pt x="2203" y="2200"/>
                  <a:pt x="2141" y="2113"/>
                </a:cubicBezTo>
                <a:cubicBezTo>
                  <a:pt x="2153" y="1989"/>
                  <a:pt x="2153" y="1864"/>
                  <a:pt x="2128" y="1740"/>
                </a:cubicBezTo>
                <a:cubicBezTo>
                  <a:pt x="2128" y="1740"/>
                  <a:pt x="2203" y="1242"/>
                  <a:pt x="1954" y="1155"/>
                </a:cubicBezTo>
                <a:cubicBezTo>
                  <a:pt x="1805" y="1093"/>
                  <a:pt x="1655" y="1031"/>
                  <a:pt x="1506" y="943"/>
                </a:cubicBezTo>
                <a:cubicBezTo>
                  <a:pt x="1493" y="869"/>
                  <a:pt x="1493" y="806"/>
                  <a:pt x="1506" y="744"/>
                </a:cubicBezTo>
                <a:cubicBezTo>
                  <a:pt x="1531" y="707"/>
                  <a:pt x="1543" y="670"/>
                  <a:pt x="1556" y="632"/>
                </a:cubicBezTo>
                <a:cubicBezTo>
                  <a:pt x="1606" y="595"/>
                  <a:pt x="1618" y="446"/>
                  <a:pt x="1606" y="433"/>
                </a:cubicBezTo>
                <a:cubicBezTo>
                  <a:pt x="1606" y="429"/>
                  <a:pt x="1603" y="428"/>
                  <a:pt x="1599" y="428"/>
                </a:cubicBezTo>
                <a:cubicBezTo>
                  <a:pt x="1592" y="428"/>
                  <a:pt x="1581" y="433"/>
                  <a:pt x="1581" y="433"/>
                </a:cubicBezTo>
                <a:cubicBezTo>
                  <a:pt x="1581" y="433"/>
                  <a:pt x="1643" y="383"/>
                  <a:pt x="1581" y="197"/>
                </a:cubicBezTo>
                <a:cubicBezTo>
                  <a:pt x="1568" y="110"/>
                  <a:pt x="1493" y="47"/>
                  <a:pt x="1406" y="47"/>
                </a:cubicBezTo>
                <a:cubicBezTo>
                  <a:pt x="1383" y="15"/>
                  <a:pt x="1341" y="0"/>
                  <a:pt x="1293" y="0"/>
                </a:cubicBezTo>
                <a:close/>
              </a:path>
            </a:pathLst>
          </a:custGeom>
          <a:solidFill>
            <a:srgbClr val="39A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07;p29"/>
          <p:cNvSpPr/>
          <p:nvPr/>
        </p:nvSpPr>
        <p:spPr>
          <a:xfrm>
            <a:off x="3286116" y="2500312"/>
            <a:ext cx="174439" cy="406401"/>
          </a:xfrm>
          <a:custGeom>
            <a:avLst/>
            <a:gdLst/>
            <a:ahLst/>
            <a:cxnLst/>
            <a:rect l="l" t="t" r="r" b="b"/>
            <a:pathLst>
              <a:path w="2614" h="6090" extrusionOk="0">
                <a:moveTo>
                  <a:pt x="1293" y="0"/>
                </a:moveTo>
                <a:cubicBezTo>
                  <a:pt x="1192" y="0"/>
                  <a:pt x="1063" y="70"/>
                  <a:pt x="1021" y="197"/>
                </a:cubicBezTo>
                <a:cubicBezTo>
                  <a:pt x="963" y="371"/>
                  <a:pt x="1013" y="426"/>
                  <a:pt x="1020" y="432"/>
                </a:cubicBezTo>
                <a:lnTo>
                  <a:pt x="1020" y="432"/>
                </a:lnTo>
                <a:cubicBezTo>
                  <a:pt x="1018" y="431"/>
                  <a:pt x="1013" y="428"/>
                  <a:pt x="1008" y="428"/>
                </a:cubicBezTo>
                <a:cubicBezTo>
                  <a:pt x="1004" y="428"/>
                  <a:pt x="1000" y="429"/>
                  <a:pt x="996" y="433"/>
                </a:cubicBezTo>
                <a:cubicBezTo>
                  <a:pt x="983" y="446"/>
                  <a:pt x="996" y="595"/>
                  <a:pt x="1045" y="632"/>
                </a:cubicBezTo>
                <a:cubicBezTo>
                  <a:pt x="1058" y="670"/>
                  <a:pt x="1070" y="707"/>
                  <a:pt x="1095" y="744"/>
                </a:cubicBezTo>
                <a:cubicBezTo>
                  <a:pt x="1108" y="806"/>
                  <a:pt x="1108" y="869"/>
                  <a:pt x="1095" y="943"/>
                </a:cubicBezTo>
                <a:cubicBezTo>
                  <a:pt x="946" y="1031"/>
                  <a:pt x="797" y="1093"/>
                  <a:pt x="647" y="1155"/>
                </a:cubicBezTo>
                <a:cubicBezTo>
                  <a:pt x="398" y="1242"/>
                  <a:pt x="473" y="1740"/>
                  <a:pt x="473" y="1740"/>
                </a:cubicBezTo>
                <a:cubicBezTo>
                  <a:pt x="448" y="1864"/>
                  <a:pt x="448" y="1989"/>
                  <a:pt x="461" y="2113"/>
                </a:cubicBezTo>
                <a:cubicBezTo>
                  <a:pt x="398" y="2200"/>
                  <a:pt x="361" y="2287"/>
                  <a:pt x="361" y="2387"/>
                </a:cubicBezTo>
                <a:cubicBezTo>
                  <a:pt x="361" y="2574"/>
                  <a:pt x="348" y="2773"/>
                  <a:pt x="324" y="2960"/>
                </a:cubicBezTo>
                <a:cubicBezTo>
                  <a:pt x="299" y="2997"/>
                  <a:pt x="274" y="3034"/>
                  <a:pt x="249" y="3072"/>
                </a:cubicBezTo>
                <a:cubicBezTo>
                  <a:pt x="224" y="3084"/>
                  <a:pt x="199" y="3096"/>
                  <a:pt x="187" y="3121"/>
                </a:cubicBezTo>
                <a:cubicBezTo>
                  <a:pt x="137" y="3196"/>
                  <a:pt x="87" y="3258"/>
                  <a:pt x="25" y="3320"/>
                </a:cubicBezTo>
                <a:cubicBezTo>
                  <a:pt x="0" y="3345"/>
                  <a:pt x="0" y="3383"/>
                  <a:pt x="50" y="3383"/>
                </a:cubicBezTo>
                <a:cubicBezTo>
                  <a:pt x="85" y="3371"/>
                  <a:pt x="131" y="3282"/>
                  <a:pt x="157" y="3282"/>
                </a:cubicBezTo>
                <a:cubicBezTo>
                  <a:pt x="159" y="3282"/>
                  <a:pt x="160" y="3282"/>
                  <a:pt x="162" y="3283"/>
                </a:cubicBezTo>
                <a:cubicBezTo>
                  <a:pt x="174" y="3296"/>
                  <a:pt x="174" y="3383"/>
                  <a:pt x="162" y="3420"/>
                </a:cubicBezTo>
                <a:cubicBezTo>
                  <a:pt x="149" y="3445"/>
                  <a:pt x="87" y="3582"/>
                  <a:pt x="100" y="3619"/>
                </a:cubicBezTo>
                <a:cubicBezTo>
                  <a:pt x="106" y="3628"/>
                  <a:pt x="112" y="3632"/>
                  <a:pt x="118" y="3632"/>
                </a:cubicBezTo>
                <a:cubicBezTo>
                  <a:pt x="137" y="3632"/>
                  <a:pt x="155" y="3595"/>
                  <a:pt x="174" y="3557"/>
                </a:cubicBezTo>
                <a:cubicBezTo>
                  <a:pt x="186" y="3510"/>
                  <a:pt x="219" y="3431"/>
                  <a:pt x="234" y="3431"/>
                </a:cubicBezTo>
                <a:cubicBezTo>
                  <a:pt x="235" y="3431"/>
                  <a:pt x="236" y="3432"/>
                  <a:pt x="236" y="3432"/>
                </a:cubicBezTo>
                <a:cubicBezTo>
                  <a:pt x="249" y="3432"/>
                  <a:pt x="224" y="3557"/>
                  <a:pt x="224" y="3594"/>
                </a:cubicBezTo>
                <a:cubicBezTo>
                  <a:pt x="212" y="3644"/>
                  <a:pt x="212" y="3681"/>
                  <a:pt x="236" y="3681"/>
                </a:cubicBezTo>
                <a:cubicBezTo>
                  <a:pt x="249" y="3681"/>
                  <a:pt x="274" y="3657"/>
                  <a:pt x="286" y="3594"/>
                </a:cubicBezTo>
                <a:cubicBezTo>
                  <a:pt x="286" y="3532"/>
                  <a:pt x="299" y="3445"/>
                  <a:pt x="324" y="3445"/>
                </a:cubicBezTo>
                <a:cubicBezTo>
                  <a:pt x="336" y="3445"/>
                  <a:pt x="324" y="3544"/>
                  <a:pt x="324" y="3569"/>
                </a:cubicBezTo>
                <a:cubicBezTo>
                  <a:pt x="324" y="3594"/>
                  <a:pt x="324" y="3669"/>
                  <a:pt x="361" y="3669"/>
                </a:cubicBezTo>
                <a:cubicBezTo>
                  <a:pt x="398" y="3669"/>
                  <a:pt x="373" y="3420"/>
                  <a:pt x="398" y="3420"/>
                </a:cubicBezTo>
                <a:cubicBezTo>
                  <a:pt x="400" y="3419"/>
                  <a:pt x="401" y="3418"/>
                  <a:pt x="402" y="3418"/>
                </a:cubicBezTo>
                <a:cubicBezTo>
                  <a:pt x="413" y="3418"/>
                  <a:pt x="424" y="3463"/>
                  <a:pt x="436" y="3507"/>
                </a:cubicBezTo>
                <a:cubicBezTo>
                  <a:pt x="446" y="3550"/>
                  <a:pt x="448" y="3584"/>
                  <a:pt x="464" y="3584"/>
                </a:cubicBezTo>
                <a:cubicBezTo>
                  <a:pt x="467" y="3584"/>
                  <a:pt x="470" y="3583"/>
                  <a:pt x="473" y="3582"/>
                </a:cubicBezTo>
                <a:cubicBezTo>
                  <a:pt x="498" y="3569"/>
                  <a:pt x="473" y="3445"/>
                  <a:pt x="473" y="3395"/>
                </a:cubicBezTo>
                <a:cubicBezTo>
                  <a:pt x="473" y="3333"/>
                  <a:pt x="510" y="3258"/>
                  <a:pt x="498" y="3196"/>
                </a:cubicBezTo>
                <a:cubicBezTo>
                  <a:pt x="498" y="3146"/>
                  <a:pt x="485" y="3109"/>
                  <a:pt x="485" y="3059"/>
                </a:cubicBezTo>
                <a:cubicBezTo>
                  <a:pt x="485" y="3034"/>
                  <a:pt x="647" y="2673"/>
                  <a:pt x="672" y="2586"/>
                </a:cubicBezTo>
                <a:cubicBezTo>
                  <a:pt x="709" y="2462"/>
                  <a:pt x="722" y="2325"/>
                  <a:pt x="709" y="2188"/>
                </a:cubicBezTo>
                <a:lnTo>
                  <a:pt x="734" y="2088"/>
                </a:lnTo>
                <a:cubicBezTo>
                  <a:pt x="772" y="2213"/>
                  <a:pt x="784" y="2350"/>
                  <a:pt x="772" y="2487"/>
                </a:cubicBezTo>
                <a:cubicBezTo>
                  <a:pt x="722" y="2798"/>
                  <a:pt x="697" y="3121"/>
                  <a:pt x="685" y="3445"/>
                </a:cubicBezTo>
                <a:cubicBezTo>
                  <a:pt x="672" y="3657"/>
                  <a:pt x="697" y="3856"/>
                  <a:pt x="747" y="4055"/>
                </a:cubicBezTo>
                <a:cubicBezTo>
                  <a:pt x="809" y="4192"/>
                  <a:pt x="846" y="4353"/>
                  <a:pt x="859" y="4503"/>
                </a:cubicBezTo>
                <a:cubicBezTo>
                  <a:pt x="834" y="4702"/>
                  <a:pt x="846" y="4901"/>
                  <a:pt x="859" y="5088"/>
                </a:cubicBezTo>
                <a:cubicBezTo>
                  <a:pt x="909" y="5250"/>
                  <a:pt x="1021" y="5498"/>
                  <a:pt x="1021" y="5610"/>
                </a:cubicBezTo>
                <a:cubicBezTo>
                  <a:pt x="1033" y="5698"/>
                  <a:pt x="1033" y="5797"/>
                  <a:pt x="1008" y="5884"/>
                </a:cubicBezTo>
                <a:cubicBezTo>
                  <a:pt x="996" y="5946"/>
                  <a:pt x="859" y="5996"/>
                  <a:pt x="871" y="6058"/>
                </a:cubicBezTo>
                <a:cubicBezTo>
                  <a:pt x="884" y="6083"/>
                  <a:pt x="952" y="6090"/>
                  <a:pt x="1017" y="6090"/>
                </a:cubicBezTo>
                <a:cubicBezTo>
                  <a:pt x="1083" y="6090"/>
                  <a:pt x="1145" y="6083"/>
                  <a:pt x="1145" y="6083"/>
                </a:cubicBezTo>
                <a:cubicBezTo>
                  <a:pt x="1162" y="6083"/>
                  <a:pt x="1173" y="6089"/>
                  <a:pt x="1186" y="6089"/>
                </a:cubicBezTo>
                <a:cubicBezTo>
                  <a:pt x="1192" y="6089"/>
                  <a:pt x="1199" y="6088"/>
                  <a:pt x="1207" y="6083"/>
                </a:cubicBezTo>
                <a:cubicBezTo>
                  <a:pt x="1245" y="6083"/>
                  <a:pt x="1257" y="6083"/>
                  <a:pt x="1269" y="6058"/>
                </a:cubicBezTo>
                <a:cubicBezTo>
                  <a:pt x="1269" y="5996"/>
                  <a:pt x="1257" y="5934"/>
                  <a:pt x="1245" y="5884"/>
                </a:cubicBezTo>
                <a:cubicBezTo>
                  <a:pt x="1245" y="5822"/>
                  <a:pt x="1245" y="5772"/>
                  <a:pt x="1232" y="5722"/>
                </a:cubicBezTo>
                <a:cubicBezTo>
                  <a:pt x="1220" y="5685"/>
                  <a:pt x="1220" y="5635"/>
                  <a:pt x="1207" y="5586"/>
                </a:cubicBezTo>
                <a:cubicBezTo>
                  <a:pt x="1207" y="5474"/>
                  <a:pt x="1220" y="5362"/>
                  <a:pt x="1245" y="5250"/>
                </a:cubicBezTo>
                <a:cubicBezTo>
                  <a:pt x="1269" y="5075"/>
                  <a:pt x="1245" y="4901"/>
                  <a:pt x="1195" y="4752"/>
                </a:cubicBezTo>
                <a:cubicBezTo>
                  <a:pt x="1195" y="4752"/>
                  <a:pt x="1170" y="4702"/>
                  <a:pt x="1207" y="4540"/>
                </a:cubicBezTo>
                <a:cubicBezTo>
                  <a:pt x="1232" y="4316"/>
                  <a:pt x="1245" y="4092"/>
                  <a:pt x="1257" y="3868"/>
                </a:cubicBezTo>
                <a:lnTo>
                  <a:pt x="1294" y="3520"/>
                </a:lnTo>
                <a:lnTo>
                  <a:pt x="1332" y="3868"/>
                </a:lnTo>
                <a:cubicBezTo>
                  <a:pt x="1332" y="4092"/>
                  <a:pt x="1357" y="4316"/>
                  <a:pt x="1381" y="4540"/>
                </a:cubicBezTo>
                <a:cubicBezTo>
                  <a:pt x="1419" y="4702"/>
                  <a:pt x="1394" y="4752"/>
                  <a:pt x="1394" y="4752"/>
                </a:cubicBezTo>
                <a:cubicBezTo>
                  <a:pt x="1332" y="4901"/>
                  <a:pt x="1319" y="5075"/>
                  <a:pt x="1344" y="5250"/>
                </a:cubicBezTo>
                <a:cubicBezTo>
                  <a:pt x="1357" y="5362"/>
                  <a:pt x="1369" y="5474"/>
                  <a:pt x="1369" y="5586"/>
                </a:cubicBezTo>
                <a:cubicBezTo>
                  <a:pt x="1369" y="5635"/>
                  <a:pt x="1357" y="5685"/>
                  <a:pt x="1344" y="5722"/>
                </a:cubicBezTo>
                <a:cubicBezTo>
                  <a:pt x="1332" y="5772"/>
                  <a:pt x="1332" y="5822"/>
                  <a:pt x="1332" y="5884"/>
                </a:cubicBezTo>
                <a:cubicBezTo>
                  <a:pt x="1319" y="5934"/>
                  <a:pt x="1319" y="5996"/>
                  <a:pt x="1319" y="6058"/>
                </a:cubicBezTo>
                <a:cubicBezTo>
                  <a:pt x="1319" y="6083"/>
                  <a:pt x="1332" y="6083"/>
                  <a:pt x="1381" y="6083"/>
                </a:cubicBezTo>
                <a:cubicBezTo>
                  <a:pt x="1386" y="6088"/>
                  <a:pt x="1391" y="6089"/>
                  <a:pt x="1398" y="6089"/>
                </a:cubicBezTo>
                <a:cubicBezTo>
                  <a:pt x="1411" y="6089"/>
                  <a:pt x="1427" y="6083"/>
                  <a:pt x="1444" y="6083"/>
                </a:cubicBezTo>
                <a:cubicBezTo>
                  <a:pt x="1444" y="6083"/>
                  <a:pt x="1506" y="6090"/>
                  <a:pt x="1570" y="6090"/>
                </a:cubicBezTo>
                <a:cubicBezTo>
                  <a:pt x="1634" y="6090"/>
                  <a:pt x="1699" y="6083"/>
                  <a:pt x="1705" y="6058"/>
                </a:cubicBezTo>
                <a:cubicBezTo>
                  <a:pt x="1730" y="5996"/>
                  <a:pt x="1593" y="5946"/>
                  <a:pt x="1568" y="5884"/>
                </a:cubicBezTo>
                <a:cubicBezTo>
                  <a:pt x="1556" y="5797"/>
                  <a:pt x="1556" y="5698"/>
                  <a:pt x="1568" y="5610"/>
                </a:cubicBezTo>
                <a:cubicBezTo>
                  <a:pt x="1606" y="5436"/>
                  <a:pt x="1655" y="5262"/>
                  <a:pt x="1718" y="5088"/>
                </a:cubicBezTo>
                <a:cubicBezTo>
                  <a:pt x="1742" y="4901"/>
                  <a:pt x="1742" y="4702"/>
                  <a:pt x="1718" y="4503"/>
                </a:cubicBezTo>
                <a:cubicBezTo>
                  <a:pt x="1730" y="4353"/>
                  <a:pt x="1767" y="4192"/>
                  <a:pt x="1830" y="4055"/>
                </a:cubicBezTo>
                <a:cubicBezTo>
                  <a:pt x="1879" y="3856"/>
                  <a:pt x="1904" y="3657"/>
                  <a:pt x="1892" y="3445"/>
                </a:cubicBezTo>
                <a:cubicBezTo>
                  <a:pt x="1879" y="3121"/>
                  <a:pt x="1854" y="2798"/>
                  <a:pt x="1805" y="2487"/>
                </a:cubicBezTo>
                <a:cubicBezTo>
                  <a:pt x="1792" y="2350"/>
                  <a:pt x="1805" y="2213"/>
                  <a:pt x="1842" y="2088"/>
                </a:cubicBezTo>
                <a:lnTo>
                  <a:pt x="1867" y="2188"/>
                </a:lnTo>
                <a:cubicBezTo>
                  <a:pt x="1854" y="2325"/>
                  <a:pt x="1867" y="2462"/>
                  <a:pt x="1904" y="2586"/>
                </a:cubicBezTo>
                <a:cubicBezTo>
                  <a:pt x="1929" y="2673"/>
                  <a:pt x="2078" y="3034"/>
                  <a:pt x="2091" y="3059"/>
                </a:cubicBezTo>
                <a:cubicBezTo>
                  <a:pt x="2091" y="3109"/>
                  <a:pt x="2078" y="3146"/>
                  <a:pt x="2078" y="3196"/>
                </a:cubicBezTo>
                <a:cubicBezTo>
                  <a:pt x="2078" y="3258"/>
                  <a:pt x="2103" y="3333"/>
                  <a:pt x="2103" y="3395"/>
                </a:cubicBezTo>
                <a:cubicBezTo>
                  <a:pt x="2091" y="3445"/>
                  <a:pt x="2066" y="3569"/>
                  <a:pt x="2091" y="3582"/>
                </a:cubicBezTo>
                <a:cubicBezTo>
                  <a:pt x="2094" y="3583"/>
                  <a:pt x="2097" y="3584"/>
                  <a:pt x="2099" y="3584"/>
                </a:cubicBezTo>
                <a:cubicBezTo>
                  <a:pt x="2116" y="3584"/>
                  <a:pt x="2117" y="3550"/>
                  <a:pt x="2128" y="3507"/>
                </a:cubicBezTo>
                <a:cubicBezTo>
                  <a:pt x="2139" y="3463"/>
                  <a:pt x="2150" y="3418"/>
                  <a:pt x="2171" y="3418"/>
                </a:cubicBezTo>
                <a:cubicBezTo>
                  <a:pt x="2173" y="3418"/>
                  <a:pt x="2175" y="3419"/>
                  <a:pt x="2178" y="3420"/>
                </a:cubicBezTo>
                <a:cubicBezTo>
                  <a:pt x="2190" y="3420"/>
                  <a:pt x="2153" y="3669"/>
                  <a:pt x="2215" y="3669"/>
                </a:cubicBezTo>
                <a:cubicBezTo>
                  <a:pt x="2265" y="3669"/>
                  <a:pt x="2240" y="3594"/>
                  <a:pt x="2240" y="3569"/>
                </a:cubicBezTo>
                <a:cubicBezTo>
                  <a:pt x="2240" y="3544"/>
                  <a:pt x="2240" y="3445"/>
                  <a:pt x="2253" y="3445"/>
                </a:cubicBezTo>
                <a:cubicBezTo>
                  <a:pt x="2265" y="3445"/>
                  <a:pt x="2278" y="3532"/>
                  <a:pt x="2290" y="3594"/>
                </a:cubicBezTo>
                <a:cubicBezTo>
                  <a:pt x="2290" y="3657"/>
                  <a:pt x="2315" y="3681"/>
                  <a:pt x="2340" y="3681"/>
                </a:cubicBezTo>
                <a:cubicBezTo>
                  <a:pt x="2352" y="3681"/>
                  <a:pt x="2352" y="3644"/>
                  <a:pt x="2352" y="3594"/>
                </a:cubicBezTo>
                <a:cubicBezTo>
                  <a:pt x="2340" y="3544"/>
                  <a:pt x="2327" y="3482"/>
                  <a:pt x="2327" y="3432"/>
                </a:cubicBezTo>
                <a:cubicBezTo>
                  <a:pt x="2340" y="3432"/>
                  <a:pt x="2377" y="3507"/>
                  <a:pt x="2390" y="3557"/>
                </a:cubicBezTo>
                <a:cubicBezTo>
                  <a:pt x="2408" y="3595"/>
                  <a:pt x="2427" y="3632"/>
                  <a:pt x="2446" y="3632"/>
                </a:cubicBezTo>
                <a:cubicBezTo>
                  <a:pt x="2452" y="3632"/>
                  <a:pt x="2458" y="3628"/>
                  <a:pt x="2464" y="3619"/>
                </a:cubicBezTo>
                <a:cubicBezTo>
                  <a:pt x="2489" y="3582"/>
                  <a:pt x="2427" y="3445"/>
                  <a:pt x="2414" y="3420"/>
                </a:cubicBezTo>
                <a:cubicBezTo>
                  <a:pt x="2402" y="3383"/>
                  <a:pt x="2390" y="3296"/>
                  <a:pt x="2414" y="3283"/>
                </a:cubicBezTo>
                <a:cubicBezTo>
                  <a:pt x="2415" y="3282"/>
                  <a:pt x="2416" y="3282"/>
                  <a:pt x="2417" y="3282"/>
                </a:cubicBezTo>
                <a:cubicBezTo>
                  <a:pt x="2433" y="3282"/>
                  <a:pt x="2480" y="3371"/>
                  <a:pt x="2526" y="3383"/>
                </a:cubicBezTo>
                <a:cubicBezTo>
                  <a:pt x="2576" y="3383"/>
                  <a:pt x="2614" y="3345"/>
                  <a:pt x="2576" y="3320"/>
                </a:cubicBezTo>
                <a:cubicBezTo>
                  <a:pt x="2514" y="3258"/>
                  <a:pt x="2464" y="3196"/>
                  <a:pt x="2414" y="3121"/>
                </a:cubicBezTo>
                <a:cubicBezTo>
                  <a:pt x="2402" y="3096"/>
                  <a:pt x="2377" y="3084"/>
                  <a:pt x="2352" y="3072"/>
                </a:cubicBezTo>
                <a:cubicBezTo>
                  <a:pt x="2315" y="3034"/>
                  <a:pt x="2302" y="2997"/>
                  <a:pt x="2278" y="2960"/>
                </a:cubicBezTo>
                <a:cubicBezTo>
                  <a:pt x="2253" y="2773"/>
                  <a:pt x="2240" y="2574"/>
                  <a:pt x="2240" y="2387"/>
                </a:cubicBezTo>
                <a:cubicBezTo>
                  <a:pt x="2240" y="2287"/>
                  <a:pt x="2203" y="2200"/>
                  <a:pt x="2141" y="2113"/>
                </a:cubicBezTo>
                <a:cubicBezTo>
                  <a:pt x="2153" y="1989"/>
                  <a:pt x="2153" y="1864"/>
                  <a:pt x="2128" y="1740"/>
                </a:cubicBezTo>
                <a:cubicBezTo>
                  <a:pt x="2128" y="1740"/>
                  <a:pt x="2203" y="1242"/>
                  <a:pt x="1954" y="1155"/>
                </a:cubicBezTo>
                <a:cubicBezTo>
                  <a:pt x="1805" y="1093"/>
                  <a:pt x="1655" y="1031"/>
                  <a:pt x="1506" y="943"/>
                </a:cubicBezTo>
                <a:cubicBezTo>
                  <a:pt x="1493" y="869"/>
                  <a:pt x="1493" y="806"/>
                  <a:pt x="1506" y="744"/>
                </a:cubicBezTo>
                <a:cubicBezTo>
                  <a:pt x="1531" y="707"/>
                  <a:pt x="1543" y="670"/>
                  <a:pt x="1556" y="632"/>
                </a:cubicBezTo>
                <a:cubicBezTo>
                  <a:pt x="1606" y="595"/>
                  <a:pt x="1618" y="446"/>
                  <a:pt x="1606" y="433"/>
                </a:cubicBezTo>
                <a:cubicBezTo>
                  <a:pt x="1606" y="429"/>
                  <a:pt x="1603" y="428"/>
                  <a:pt x="1599" y="428"/>
                </a:cubicBezTo>
                <a:cubicBezTo>
                  <a:pt x="1592" y="428"/>
                  <a:pt x="1581" y="433"/>
                  <a:pt x="1581" y="433"/>
                </a:cubicBezTo>
                <a:cubicBezTo>
                  <a:pt x="1581" y="433"/>
                  <a:pt x="1643" y="383"/>
                  <a:pt x="1581" y="197"/>
                </a:cubicBezTo>
                <a:cubicBezTo>
                  <a:pt x="1568" y="110"/>
                  <a:pt x="1493" y="47"/>
                  <a:pt x="1406" y="47"/>
                </a:cubicBezTo>
                <a:cubicBezTo>
                  <a:pt x="1383" y="15"/>
                  <a:pt x="1341" y="0"/>
                  <a:pt x="1293" y="0"/>
                </a:cubicBezTo>
                <a:close/>
              </a:path>
            </a:pathLst>
          </a:custGeom>
          <a:solidFill>
            <a:srgbClr val="39A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07;p29"/>
          <p:cNvSpPr/>
          <p:nvPr/>
        </p:nvSpPr>
        <p:spPr>
          <a:xfrm>
            <a:off x="3500430" y="2500312"/>
            <a:ext cx="174439" cy="406401"/>
          </a:xfrm>
          <a:custGeom>
            <a:avLst/>
            <a:gdLst/>
            <a:ahLst/>
            <a:cxnLst/>
            <a:rect l="l" t="t" r="r" b="b"/>
            <a:pathLst>
              <a:path w="2614" h="6090" extrusionOk="0">
                <a:moveTo>
                  <a:pt x="1293" y="0"/>
                </a:moveTo>
                <a:cubicBezTo>
                  <a:pt x="1192" y="0"/>
                  <a:pt x="1063" y="70"/>
                  <a:pt x="1021" y="197"/>
                </a:cubicBezTo>
                <a:cubicBezTo>
                  <a:pt x="963" y="371"/>
                  <a:pt x="1013" y="426"/>
                  <a:pt x="1020" y="432"/>
                </a:cubicBezTo>
                <a:lnTo>
                  <a:pt x="1020" y="432"/>
                </a:lnTo>
                <a:cubicBezTo>
                  <a:pt x="1018" y="431"/>
                  <a:pt x="1013" y="428"/>
                  <a:pt x="1008" y="428"/>
                </a:cubicBezTo>
                <a:cubicBezTo>
                  <a:pt x="1004" y="428"/>
                  <a:pt x="1000" y="429"/>
                  <a:pt x="996" y="433"/>
                </a:cubicBezTo>
                <a:cubicBezTo>
                  <a:pt x="983" y="446"/>
                  <a:pt x="996" y="595"/>
                  <a:pt x="1045" y="632"/>
                </a:cubicBezTo>
                <a:cubicBezTo>
                  <a:pt x="1058" y="670"/>
                  <a:pt x="1070" y="707"/>
                  <a:pt x="1095" y="744"/>
                </a:cubicBezTo>
                <a:cubicBezTo>
                  <a:pt x="1108" y="806"/>
                  <a:pt x="1108" y="869"/>
                  <a:pt x="1095" y="943"/>
                </a:cubicBezTo>
                <a:cubicBezTo>
                  <a:pt x="946" y="1031"/>
                  <a:pt x="797" y="1093"/>
                  <a:pt x="647" y="1155"/>
                </a:cubicBezTo>
                <a:cubicBezTo>
                  <a:pt x="398" y="1242"/>
                  <a:pt x="473" y="1740"/>
                  <a:pt x="473" y="1740"/>
                </a:cubicBezTo>
                <a:cubicBezTo>
                  <a:pt x="448" y="1864"/>
                  <a:pt x="448" y="1989"/>
                  <a:pt x="461" y="2113"/>
                </a:cubicBezTo>
                <a:cubicBezTo>
                  <a:pt x="398" y="2200"/>
                  <a:pt x="361" y="2287"/>
                  <a:pt x="361" y="2387"/>
                </a:cubicBezTo>
                <a:cubicBezTo>
                  <a:pt x="361" y="2574"/>
                  <a:pt x="348" y="2773"/>
                  <a:pt x="324" y="2960"/>
                </a:cubicBezTo>
                <a:cubicBezTo>
                  <a:pt x="299" y="2997"/>
                  <a:pt x="274" y="3034"/>
                  <a:pt x="249" y="3072"/>
                </a:cubicBezTo>
                <a:cubicBezTo>
                  <a:pt x="224" y="3084"/>
                  <a:pt x="199" y="3096"/>
                  <a:pt x="187" y="3121"/>
                </a:cubicBezTo>
                <a:cubicBezTo>
                  <a:pt x="137" y="3196"/>
                  <a:pt x="87" y="3258"/>
                  <a:pt x="25" y="3320"/>
                </a:cubicBezTo>
                <a:cubicBezTo>
                  <a:pt x="0" y="3345"/>
                  <a:pt x="0" y="3383"/>
                  <a:pt x="50" y="3383"/>
                </a:cubicBezTo>
                <a:cubicBezTo>
                  <a:pt x="85" y="3371"/>
                  <a:pt x="131" y="3282"/>
                  <a:pt x="157" y="3282"/>
                </a:cubicBezTo>
                <a:cubicBezTo>
                  <a:pt x="159" y="3282"/>
                  <a:pt x="160" y="3282"/>
                  <a:pt x="162" y="3283"/>
                </a:cubicBezTo>
                <a:cubicBezTo>
                  <a:pt x="174" y="3296"/>
                  <a:pt x="174" y="3383"/>
                  <a:pt x="162" y="3420"/>
                </a:cubicBezTo>
                <a:cubicBezTo>
                  <a:pt x="149" y="3445"/>
                  <a:pt x="87" y="3582"/>
                  <a:pt x="100" y="3619"/>
                </a:cubicBezTo>
                <a:cubicBezTo>
                  <a:pt x="106" y="3628"/>
                  <a:pt x="112" y="3632"/>
                  <a:pt x="118" y="3632"/>
                </a:cubicBezTo>
                <a:cubicBezTo>
                  <a:pt x="137" y="3632"/>
                  <a:pt x="155" y="3595"/>
                  <a:pt x="174" y="3557"/>
                </a:cubicBezTo>
                <a:cubicBezTo>
                  <a:pt x="186" y="3510"/>
                  <a:pt x="219" y="3431"/>
                  <a:pt x="234" y="3431"/>
                </a:cubicBezTo>
                <a:cubicBezTo>
                  <a:pt x="235" y="3431"/>
                  <a:pt x="236" y="3432"/>
                  <a:pt x="236" y="3432"/>
                </a:cubicBezTo>
                <a:cubicBezTo>
                  <a:pt x="249" y="3432"/>
                  <a:pt x="224" y="3557"/>
                  <a:pt x="224" y="3594"/>
                </a:cubicBezTo>
                <a:cubicBezTo>
                  <a:pt x="212" y="3644"/>
                  <a:pt x="212" y="3681"/>
                  <a:pt x="236" y="3681"/>
                </a:cubicBezTo>
                <a:cubicBezTo>
                  <a:pt x="249" y="3681"/>
                  <a:pt x="274" y="3657"/>
                  <a:pt x="286" y="3594"/>
                </a:cubicBezTo>
                <a:cubicBezTo>
                  <a:pt x="286" y="3532"/>
                  <a:pt x="299" y="3445"/>
                  <a:pt x="324" y="3445"/>
                </a:cubicBezTo>
                <a:cubicBezTo>
                  <a:pt x="336" y="3445"/>
                  <a:pt x="324" y="3544"/>
                  <a:pt x="324" y="3569"/>
                </a:cubicBezTo>
                <a:cubicBezTo>
                  <a:pt x="324" y="3594"/>
                  <a:pt x="324" y="3669"/>
                  <a:pt x="361" y="3669"/>
                </a:cubicBezTo>
                <a:cubicBezTo>
                  <a:pt x="398" y="3669"/>
                  <a:pt x="373" y="3420"/>
                  <a:pt x="398" y="3420"/>
                </a:cubicBezTo>
                <a:cubicBezTo>
                  <a:pt x="400" y="3419"/>
                  <a:pt x="401" y="3418"/>
                  <a:pt x="402" y="3418"/>
                </a:cubicBezTo>
                <a:cubicBezTo>
                  <a:pt x="413" y="3418"/>
                  <a:pt x="424" y="3463"/>
                  <a:pt x="436" y="3507"/>
                </a:cubicBezTo>
                <a:cubicBezTo>
                  <a:pt x="446" y="3550"/>
                  <a:pt x="448" y="3584"/>
                  <a:pt x="464" y="3584"/>
                </a:cubicBezTo>
                <a:cubicBezTo>
                  <a:pt x="467" y="3584"/>
                  <a:pt x="470" y="3583"/>
                  <a:pt x="473" y="3582"/>
                </a:cubicBezTo>
                <a:cubicBezTo>
                  <a:pt x="498" y="3569"/>
                  <a:pt x="473" y="3445"/>
                  <a:pt x="473" y="3395"/>
                </a:cubicBezTo>
                <a:cubicBezTo>
                  <a:pt x="473" y="3333"/>
                  <a:pt x="510" y="3258"/>
                  <a:pt x="498" y="3196"/>
                </a:cubicBezTo>
                <a:cubicBezTo>
                  <a:pt x="498" y="3146"/>
                  <a:pt x="485" y="3109"/>
                  <a:pt x="485" y="3059"/>
                </a:cubicBezTo>
                <a:cubicBezTo>
                  <a:pt x="485" y="3034"/>
                  <a:pt x="647" y="2673"/>
                  <a:pt x="672" y="2586"/>
                </a:cubicBezTo>
                <a:cubicBezTo>
                  <a:pt x="709" y="2462"/>
                  <a:pt x="722" y="2325"/>
                  <a:pt x="709" y="2188"/>
                </a:cubicBezTo>
                <a:lnTo>
                  <a:pt x="734" y="2088"/>
                </a:lnTo>
                <a:cubicBezTo>
                  <a:pt x="772" y="2213"/>
                  <a:pt x="784" y="2350"/>
                  <a:pt x="772" y="2487"/>
                </a:cubicBezTo>
                <a:cubicBezTo>
                  <a:pt x="722" y="2798"/>
                  <a:pt x="697" y="3121"/>
                  <a:pt x="685" y="3445"/>
                </a:cubicBezTo>
                <a:cubicBezTo>
                  <a:pt x="672" y="3657"/>
                  <a:pt x="697" y="3856"/>
                  <a:pt x="747" y="4055"/>
                </a:cubicBezTo>
                <a:cubicBezTo>
                  <a:pt x="809" y="4192"/>
                  <a:pt x="846" y="4353"/>
                  <a:pt x="859" y="4503"/>
                </a:cubicBezTo>
                <a:cubicBezTo>
                  <a:pt x="834" y="4702"/>
                  <a:pt x="846" y="4901"/>
                  <a:pt x="859" y="5088"/>
                </a:cubicBezTo>
                <a:cubicBezTo>
                  <a:pt x="909" y="5250"/>
                  <a:pt x="1021" y="5498"/>
                  <a:pt x="1021" y="5610"/>
                </a:cubicBezTo>
                <a:cubicBezTo>
                  <a:pt x="1033" y="5698"/>
                  <a:pt x="1033" y="5797"/>
                  <a:pt x="1008" y="5884"/>
                </a:cubicBezTo>
                <a:cubicBezTo>
                  <a:pt x="996" y="5946"/>
                  <a:pt x="859" y="5996"/>
                  <a:pt x="871" y="6058"/>
                </a:cubicBezTo>
                <a:cubicBezTo>
                  <a:pt x="884" y="6083"/>
                  <a:pt x="952" y="6090"/>
                  <a:pt x="1017" y="6090"/>
                </a:cubicBezTo>
                <a:cubicBezTo>
                  <a:pt x="1083" y="6090"/>
                  <a:pt x="1145" y="6083"/>
                  <a:pt x="1145" y="6083"/>
                </a:cubicBezTo>
                <a:cubicBezTo>
                  <a:pt x="1162" y="6083"/>
                  <a:pt x="1173" y="6089"/>
                  <a:pt x="1186" y="6089"/>
                </a:cubicBezTo>
                <a:cubicBezTo>
                  <a:pt x="1192" y="6089"/>
                  <a:pt x="1199" y="6088"/>
                  <a:pt x="1207" y="6083"/>
                </a:cubicBezTo>
                <a:cubicBezTo>
                  <a:pt x="1245" y="6083"/>
                  <a:pt x="1257" y="6083"/>
                  <a:pt x="1269" y="6058"/>
                </a:cubicBezTo>
                <a:cubicBezTo>
                  <a:pt x="1269" y="5996"/>
                  <a:pt x="1257" y="5934"/>
                  <a:pt x="1245" y="5884"/>
                </a:cubicBezTo>
                <a:cubicBezTo>
                  <a:pt x="1245" y="5822"/>
                  <a:pt x="1245" y="5772"/>
                  <a:pt x="1232" y="5722"/>
                </a:cubicBezTo>
                <a:cubicBezTo>
                  <a:pt x="1220" y="5685"/>
                  <a:pt x="1220" y="5635"/>
                  <a:pt x="1207" y="5586"/>
                </a:cubicBezTo>
                <a:cubicBezTo>
                  <a:pt x="1207" y="5474"/>
                  <a:pt x="1220" y="5362"/>
                  <a:pt x="1245" y="5250"/>
                </a:cubicBezTo>
                <a:cubicBezTo>
                  <a:pt x="1269" y="5075"/>
                  <a:pt x="1245" y="4901"/>
                  <a:pt x="1195" y="4752"/>
                </a:cubicBezTo>
                <a:cubicBezTo>
                  <a:pt x="1195" y="4752"/>
                  <a:pt x="1170" y="4702"/>
                  <a:pt x="1207" y="4540"/>
                </a:cubicBezTo>
                <a:cubicBezTo>
                  <a:pt x="1232" y="4316"/>
                  <a:pt x="1245" y="4092"/>
                  <a:pt x="1257" y="3868"/>
                </a:cubicBezTo>
                <a:lnTo>
                  <a:pt x="1294" y="3520"/>
                </a:lnTo>
                <a:lnTo>
                  <a:pt x="1332" y="3868"/>
                </a:lnTo>
                <a:cubicBezTo>
                  <a:pt x="1332" y="4092"/>
                  <a:pt x="1357" y="4316"/>
                  <a:pt x="1381" y="4540"/>
                </a:cubicBezTo>
                <a:cubicBezTo>
                  <a:pt x="1419" y="4702"/>
                  <a:pt x="1394" y="4752"/>
                  <a:pt x="1394" y="4752"/>
                </a:cubicBezTo>
                <a:cubicBezTo>
                  <a:pt x="1332" y="4901"/>
                  <a:pt x="1319" y="5075"/>
                  <a:pt x="1344" y="5250"/>
                </a:cubicBezTo>
                <a:cubicBezTo>
                  <a:pt x="1357" y="5362"/>
                  <a:pt x="1369" y="5474"/>
                  <a:pt x="1369" y="5586"/>
                </a:cubicBezTo>
                <a:cubicBezTo>
                  <a:pt x="1369" y="5635"/>
                  <a:pt x="1357" y="5685"/>
                  <a:pt x="1344" y="5722"/>
                </a:cubicBezTo>
                <a:cubicBezTo>
                  <a:pt x="1332" y="5772"/>
                  <a:pt x="1332" y="5822"/>
                  <a:pt x="1332" y="5884"/>
                </a:cubicBezTo>
                <a:cubicBezTo>
                  <a:pt x="1319" y="5934"/>
                  <a:pt x="1319" y="5996"/>
                  <a:pt x="1319" y="6058"/>
                </a:cubicBezTo>
                <a:cubicBezTo>
                  <a:pt x="1319" y="6083"/>
                  <a:pt x="1332" y="6083"/>
                  <a:pt x="1381" y="6083"/>
                </a:cubicBezTo>
                <a:cubicBezTo>
                  <a:pt x="1386" y="6088"/>
                  <a:pt x="1391" y="6089"/>
                  <a:pt x="1398" y="6089"/>
                </a:cubicBezTo>
                <a:cubicBezTo>
                  <a:pt x="1411" y="6089"/>
                  <a:pt x="1427" y="6083"/>
                  <a:pt x="1444" y="6083"/>
                </a:cubicBezTo>
                <a:cubicBezTo>
                  <a:pt x="1444" y="6083"/>
                  <a:pt x="1506" y="6090"/>
                  <a:pt x="1570" y="6090"/>
                </a:cubicBezTo>
                <a:cubicBezTo>
                  <a:pt x="1634" y="6090"/>
                  <a:pt x="1699" y="6083"/>
                  <a:pt x="1705" y="6058"/>
                </a:cubicBezTo>
                <a:cubicBezTo>
                  <a:pt x="1730" y="5996"/>
                  <a:pt x="1593" y="5946"/>
                  <a:pt x="1568" y="5884"/>
                </a:cubicBezTo>
                <a:cubicBezTo>
                  <a:pt x="1556" y="5797"/>
                  <a:pt x="1556" y="5698"/>
                  <a:pt x="1568" y="5610"/>
                </a:cubicBezTo>
                <a:cubicBezTo>
                  <a:pt x="1606" y="5436"/>
                  <a:pt x="1655" y="5262"/>
                  <a:pt x="1718" y="5088"/>
                </a:cubicBezTo>
                <a:cubicBezTo>
                  <a:pt x="1742" y="4901"/>
                  <a:pt x="1742" y="4702"/>
                  <a:pt x="1718" y="4503"/>
                </a:cubicBezTo>
                <a:cubicBezTo>
                  <a:pt x="1730" y="4353"/>
                  <a:pt x="1767" y="4192"/>
                  <a:pt x="1830" y="4055"/>
                </a:cubicBezTo>
                <a:cubicBezTo>
                  <a:pt x="1879" y="3856"/>
                  <a:pt x="1904" y="3657"/>
                  <a:pt x="1892" y="3445"/>
                </a:cubicBezTo>
                <a:cubicBezTo>
                  <a:pt x="1879" y="3121"/>
                  <a:pt x="1854" y="2798"/>
                  <a:pt x="1805" y="2487"/>
                </a:cubicBezTo>
                <a:cubicBezTo>
                  <a:pt x="1792" y="2350"/>
                  <a:pt x="1805" y="2213"/>
                  <a:pt x="1842" y="2088"/>
                </a:cubicBezTo>
                <a:lnTo>
                  <a:pt x="1867" y="2188"/>
                </a:lnTo>
                <a:cubicBezTo>
                  <a:pt x="1854" y="2325"/>
                  <a:pt x="1867" y="2462"/>
                  <a:pt x="1904" y="2586"/>
                </a:cubicBezTo>
                <a:cubicBezTo>
                  <a:pt x="1929" y="2673"/>
                  <a:pt x="2078" y="3034"/>
                  <a:pt x="2091" y="3059"/>
                </a:cubicBezTo>
                <a:cubicBezTo>
                  <a:pt x="2091" y="3109"/>
                  <a:pt x="2078" y="3146"/>
                  <a:pt x="2078" y="3196"/>
                </a:cubicBezTo>
                <a:cubicBezTo>
                  <a:pt x="2078" y="3258"/>
                  <a:pt x="2103" y="3333"/>
                  <a:pt x="2103" y="3395"/>
                </a:cubicBezTo>
                <a:cubicBezTo>
                  <a:pt x="2091" y="3445"/>
                  <a:pt x="2066" y="3569"/>
                  <a:pt x="2091" y="3582"/>
                </a:cubicBezTo>
                <a:cubicBezTo>
                  <a:pt x="2094" y="3583"/>
                  <a:pt x="2097" y="3584"/>
                  <a:pt x="2099" y="3584"/>
                </a:cubicBezTo>
                <a:cubicBezTo>
                  <a:pt x="2116" y="3584"/>
                  <a:pt x="2117" y="3550"/>
                  <a:pt x="2128" y="3507"/>
                </a:cubicBezTo>
                <a:cubicBezTo>
                  <a:pt x="2139" y="3463"/>
                  <a:pt x="2150" y="3418"/>
                  <a:pt x="2171" y="3418"/>
                </a:cubicBezTo>
                <a:cubicBezTo>
                  <a:pt x="2173" y="3418"/>
                  <a:pt x="2175" y="3419"/>
                  <a:pt x="2178" y="3420"/>
                </a:cubicBezTo>
                <a:cubicBezTo>
                  <a:pt x="2190" y="3420"/>
                  <a:pt x="2153" y="3669"/>
                  <a:pt x="2215" y="3669"/>
                </a:cubicBezTo>
                <a:cubicBezTo>
                  <a:pt x="2265" y="3669"/>
                  <a:pt x="2240" y="3594"/>
                  <a:pt x="2240" y="3569"/>
                </a:cubicBezTo>
                <a:cubicBezTo>
                  <a:pt x="2240" y="3544"/>
                  <a:pt x="2240" y="3445"/>
                  <a:pt x="2253" y="3445"/>
                </a:cubicBezTo>
                <a:cubicBezTo>
                  <a:pt x="2265" y="3445"/>
                  <a:pt x="2278" y="3532"/>
                  <a:pt x="2290" y="3594"/>
                </a:cubicBezTo>
                <a:cubicBezTo>
                  <a:pt x="2290" y="3657"/>
                  <a:pt x="2315" y="3681"/>
                  <a:pt x="2340" y="3681"/>
                </a:cubicBezTo>
                <a:cubicBezTo>
                  <a:pt x="2352" y="3681"/>
                  <a:pt x="2352" y="3644"/>
                  <a:pt x="2352" y="3594"/>
                </a:cubicBezTo>
                <a:cubicBezTo>
                  <a:pt x="2340" y="3544"/>
                  <a:pt x="2327" y="3482"/>
                  <a:pt x="2327" y="3432"/>
                </a:cubicBezTo>
                <a:cubicBezTo>
                  <a:pt x="2340" y="3432"/>
                  <a:pt x="2377" y="3507"/>
                  <a:pt x="2390" y="3557"/>
                </a:cubicBezTo>
                <a:cubicBezTo>
                  <a:pt x="2408" y="3595"/>
                  <a:pt x="2427" y="3632"/>
                  <a:pt x="2446" y="3632"/>
                </a:cubicBezTo>
                <a:cubicBezTo>
                  <a:pt x="2452" y="3632"/>
                  <a:pt x="2458" y="3628"/>
                  <a:pt x="2464" y="3619"/>
                </a:cubicBezTo>
                <a:cubicBezTo>
                  <a:pt x="2489" y="3582"/>
                  <a:pt x="2427" y="3445"/>
                  <a:pt x="2414" y="3420"/>
                </a:cubicBezTo>
                <a:cubicBezTo>
                  <a:pt x="2402" y="3383"/>
                  <a:pt x="2390" y="3296"/>
                  <a:pt x="2414" y="3283"/>
                </a:cubicBezTo>
                <a:cubicBezTo>
                  <a:pt x="2415" y="3282"/>
                  <a:pt x="2416" y="3282"/>
                  <a:pt x="2417" y="3282"/>
                </a:cubicBezTo>
                <a:cubicBezTo>
                  <a:pt x="2433" y="3282"/>
                  <a:pt x="2480" y="3371"/>
                  <a:pt x="2526" y="3383"/>
                </a:cubicBezTo>
                <a:cubicBezTo>
                  <a:pt x="2576" y="3383"/>
                  <a:pt x="2614" y="3345"/>
                  <a:pt x="2576" y="3320"/>
                </a:cubicBezTo>
                <a:cubicBezTo>
                  <a:pt x="2514" y="3258"/>
                  <a:pt x="2464" y="3196"/>
                  <a:pt x="2414" y="3121"/>
                </a:cubicBezTo>
                <a:cubicBezTo>
                  <a:pt x="2402" y="3096"/>
                  <a:pt x="2377" y="3084"/>
                  <a:pt x="2352" y="3072"/>
                </a:cubicBezTo>
                <a:cubicBezTo>
                  <a:pt x="2315" y="3034"/>
                  <a:pt x="2302" y="2997"/>
                  <a:pt x="2278" y="2960"/>
                </a:cubicBezTo>
                <a:cubicBezTo>
                  <a:pt x="2253" y="2773"/>
                  <a:pt x="2240" y="2574"/>
                  <a:pt x="2240" y="2387"/>
                </a:cubicBezTo>
                <a:cubicBezTo>
                  <a:pt x="2240" y="2287"/>
                  <a:pt x="2203" y="2200"/>
                  <a:pt x="2141" y="2113"/>
                </a:cubicBezTo>
                <a:cubicBezTo>
                  <a:pt x="2153" y="1989"/>
                  <a:pt x="2153" y="1864"/>
                  <a:pt x="2128" y="1740"/>
                </a:cubicBezTo>
                <a:cubicBezTo>
                  <a:pt x="2128" y="1740"/>
                  <a:pt x="2203" y="1242"/>
                  <a:pt x="1954" y="1155"/>
                </a:cubicBezTo>
                <a:cubicBezTo>
                  <a:pt x="1805" y="1093"/>
                  <a:pt x="1655" y="1031"/>
                  <a:pt x="1506" y="943"/>
                </a:cubicBezTo>
                <a:cubicBezTo>
                  <a:pt x="1493" y="869"/>
                  <a:pt x="1493" y="806"/>
                  <a:pt x="1506" y="744"/>
                </a:cubicBezTo>
                <a:cubicBezTo>
                  <a:pt x="1531" y="707"/>
                  <a:pt x="1543" y="670"/>
                  <a:pt x="1556" y="632"/>
                </a:cubicBezTo>
                <a:cubicBezTo>
                  <a:pt x="1606" y="595"/>
                  <a:pt x="1618" y="446"/>
                  <a:pt x="1606" y="433"/>
                </a:cubicBezTo>
                <a:cubicBezTo>
                  <a:pt x="1606" y="429"/>
                  <a:pt x="1603" y="428"/>
                  <a:pt x="1599" y="428"/>
                </a:cubicBezTo>
                <a:cubicBezTo>
                  <a:pt x="1592" y="428"/>
                  <a:pt x="1581" y="433"/>
                  <a:pt x="1581" y="433"/>
                </a:cubicBezTo>
                <a:cubicBezTo>
                  <a:pt x="1581" y="433"/>
                  <a:pt x="1643" y="383"/>
                  <a:pt x="1581" y="197"/>
                </a:cubicBezTo>
                <a:cubicBezTo>
                  <a:pt x="1568" y="110"/>
                  <a:pt x="1493" y="47"/>
                  <a:pt x="1406" y="47"/>
                </a:cubicBezTo>
                <a:cubicBezTo>
                  <a:pt x="1383" y="15"/>
                  <a:pt x="1341" y="0"/>
                  <a:pt x="1293" y="0"/>
                </a:cubicBezTo>
                <a:close/>
              </a:path>
            </a:pathLst>
          </a:custGeom>
          <a:solidFill>
            <a:srgbClr val="39A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07;p29"/>
          <p:cNvSpPr/>
          <p:nvPr/>
        </p:nvSpPr>
        <p:spPr>
          <a:xfrm>
            <a:off x="3714744" y="2500312"/>
            <a:ext cx="174439" cy="406401"/>
          </a:xfrm>
          <a:custGeom>
            <a:avLst/>
            <a:gdLst/>
            <a:ahLst/>
            <a:cxnLst/>
            <a:rect l="l" t="t" r="r" b="b"/>
            <a:pathLst>
              <a:path w="2614" h="6090" extrusionOk="0">
                <a:moveTo>
                  <a:pt x="1293" y="0"/>
                </a:moveTo>
                <a:cubicBezTo>
                  <a:pt x="1192" y="0"/>
                  <a:pt x="1063" y="70"/>
                  <a:pt x="1021" y="197"/>
                </a:cubicBezTo>
                <a:cubicBezTo>
                  <a:pt x="963" y="371"/>
                  <a:pt x="1013" y="426"/>
                  <a:pt x="1020" y="432"/>
                </a:cubicBezTo>
                <a:lnTo>
                  <a:pt x="1020" y="432"/>
                </a:lnTo>
                <a:cubicBezTo>
                  <a:pt x="1018" y="431"/>
                  <a:pt x="1013" y="428"/>
                  <a:pt x="1008" y="428"/>
                </a:cubicBezTo>
                <a:cubicBezTo>
                  <a:pt x="1004" y="428"/>
                  <a:pt x="1000" y="429"/>
                  <a:pt x="996" y="433"/>
                </a:cubicBezTo>
                <a:cubicBezTo>
                  <a:pt x="983" y="446"/>
                  <a:pt x="996" y="595"/>
                  <a:pt x="1045" y="632"/>
                </a:cubicBezTo>
                <a:cubicBezTo>
                  <a:pt x="1058" y="670"/>
                  <a:pt x="1070" y="707"/>
                  <a:pt x="1095" y="744"/>
                </a:cubicBezTo>
                <a:cubicBezTo>
                  <a:pt x="1108" y="806"/>
                  <a:pt x="1108" y="869"/>
                  <a:pt x="1095" y="943"/>
                </a:cubicBezTo>
                <a:cubicBezTo>
                  <a:pt x="946" y="1031"/>
                  <a:pt x="797" y="1093"/>
                  <a:pt x="647" y="1155"/>
                </a:cubicBezTo>
                <a:cubicBezTo>
                  <a:pt x="398" y="1242"/>
                  <a:pt x="473" y="1740"/>
                  <a:pt x="473" y="1740"/>
                </a:cubicBezTo>
                <a:cubicBezTo>
                  <a:pt x="448" y="1864"/>
                  <a:pt x="448" y="1989"/>
                  <a:pt x="461" y="2113"/>
                </a:cubicBezTo>
                <a:cubicBezTo>
                  <a:pt x="398" y="2200"/>
                  <a:pt x="361" y="2287"/>
                  <a:pt x="361" y="2387"/>
                </a:cubicBezTo>
                <a:cubicBezTo>
                  <a:pt x="361" y="2574"/>
                  <a:pt x="348" y="2773"/>
                  <a:pt x="324" y="2960"/>
                </a:cubicBezTo>
                <a:cubicBezTo>
                  <a:pt x="299" y="2997"/>
                  <a:pt x="274" y="3034"/>
                  <a:pt x="249" y="3072"/>
                </a:cubicBezTo>
                <a:cubicBezTo>
                  <a:pt x="224" y="3084"/>
                  <a:pt x="199" y="3096"/>
                  <a:pt x="187" y="3121"/>
                </a:cubicBezTo>
                <a:cubicBezTo>
                  <a:pt x="137" y="3196"/>
                  <a:pt x="87" y="3258"/>
                  <a:pt x="25" y="3320"/>
                </a:cubicBezTo>
                <a:cubicBezTo>
                  <a:pt x="0" y="3345"/>
                  <a:pt x="0" y="3383"/>
                  <a:pt x="50" y="3383"/>
                </a:cubicBezTo>
                <a:cubicBezTo>
                  <a:pt x="85" y="3371"/>
                  <a:pt x="131" y="3282"/>
                  <a:pt x="157" y="3282"/>
                </a:cubicBezTo>
                <a:cubicBezTo>
                  <a:pt x="159" y="3282"/>
                  <a:pt x="160" y="3282"/>
                  <a:pt x="162" y="3283"/>
                </a:cubicBezTo>
                <a:cubicBezTo>
                  <a:pt x="174" y="3296"/>
                  <a:pt x="174" y="3383"/>
                  <a:pt x="162" y="3420"/>
                </a:cubicBezTo>
                <a:cubicBezTo>
                  <a:pt x="149" y="3445"/>
                  <a:pt x="87" y="3582"/>
                  <a:pt x="100" y="3619"/>
                </a:cubicBezTo>
                <a:cubicBezTo>
                  <a:pt x="106" y="3628"/>
                  <a:pt x="112" y="3632"/>
                  <a:pt x="118" y="3632"/>
                </a:cubicBezTo>
                <a:cubicBezTo>
                  <a:pt x="137" y="3632"/>
                  <a:pt x="155" y="3595"/>
                  <a:pt x="174" y="3557"/>
                </a:cubicBezTo>
                <a:cubicBezTo>
                  <a:pt x="186" y="3510"/>
                  <a:pt x="219" y="3431"/>
                  <a:pt x="234" y="3431"/>
                </a:cubicBezTo>
                <a:cubicBezTo>
                  <a:pt x="235" y="3431"/>
                  <a:pt x="236" y="3432"/>
                  <a:pt x="236" y="3432"/>
                </a:cubicBezTo>
                <a:cubicBezTo>
                  <a:pt x="249" y="3432"/>
                  <a:pt x="224" y="3557"/>
                  <a:pt x="224" y="3594"/>
                </a:cubicBezTo>
                <a:cubicBezTo>
                  <a:pt x="212" y="3644"/>
                  <a:pt x="212" y="3681"/>
                  <a:pt x="236" y="3681"/>
                </a:cubicBezTo>
                <a:cubicBezTo>
                  <a:pt x="249" y="3681"/>
                  <a:pt x="274" y="3657"/>
                  <a:pt x="286" y="3594"/>
                </a:cubicBezTo>
                <a:cubicBezTo>
                  <a:pt x="286" y="3532"/>
                  <a:pt x="299" y="3445"/>
                  <a:pt x="324" y="3445"/>
                </a:cubicBezTo>
                <a:cubicBezTo>
                  <a:pt x="336" y="3445"/>
                  <a:pt x="324" y="3544"/>
                  <a:pt x="324" y="3569"/>
                </a:cubicBezTo>
                <a:cubicBezTo>
                  <a:pt x="324" y="3594"/>
                  <a:pt x="324" y="3669"/>
                  <a:pt x="361" y="3669"/>
                </a:cubicBezTo>
                <a:cubicBezTo>
                  <a:pt x="398" y="3669"/>
                  <a:pt x="373" y="3420"/>
                  <a:pt x="398" y="3420"/>
                </a:cubicBezTo>
                <a:cubicBezTo>
                  <a:pt x="400" y="3419"/>
                  <a:pt x="401" y="3418"/>
                  <a:pt x="402" y="3418"/>
                </a:cubicBezTo>
                <a:cubicBezTo>
                  <a:pt x="413" y="3418"/>
                  <a:pt x="424" y="3463"/>
                  <a:pt x="436" y="3507"/>
                </a:cubicBezTo>
                <a:cubicBezTo>
                  <a:pt x="446" y="3550"/>
                  <a:pt x="448" y="3584"/>
                  <a:pt x="464" y="3584"/>
                </a:cubicBezTo>
                <a:cubicBezTo>
                  <a:pt x="467" y="3584"/>
                  <a:pt x="470" y="3583"/>
                  <a:pt x="473" y="3582"/>
                </a:cubicBezTo>
                <a:cubicBezTo>
                  <a:pt x="498" y="3569"/>
                  <a:pt x="473" y="3445"/>
                  <a:pt x="473" y="3395"/>
                </a:cubicBezTo>
                <a:cubicBezTo>
                  <a:pt x="473" y="3333"/>
                  <a:pt x="510" y="3258"/>
                  <a:pt x="498" y="3196"/>
                </a:cubicBezTo>
                <a:cubicBezTo>
                  <a:pt x="498" y="3146"/>
                  <a:pt x="485" y="3109"/>
                  <a:pt x="485" y="3059"/>
                </a:cubicBezTo>
                <a:cubicBezTo>
                  <a:pt x="485" y="3034"/>
                  <a:pt x="647" y="2673"/>
                  <a:pt x="672" y="2586"/>
                </a:cubicBezTo>
                <a:cubicBezTo>
                  <a:pt x="709" y="2462"/>
                  <a:pt x="722" y="2325"/>
                  <a:pt x="709" y="2188"/>
                </a:cubicBezTo>
                <a:lnTo>
                  <a:pt x="734" y="2088"/>
                </a:lnTo>
                <a:cubicBezTo>
                  <a:pt x="772" y="2213"/>
                  <a:pt x="784" y="2350"/>
                  <a:pt x="772" y="2487"/>
                </a:cubicBezTo>
                <a:cubicBezTo>
                  <a:pt x="722" y="2798"/>
                  <a:pt x="697" y="3121"/>
                  <a:pt x="685" y="3445"/>
                </a:cubicBezTo>
                <a:cubicBezTo>
                  <a:pt x="672" y="3657"/>
                  <a:pt x="697" y="3856"/>
                  <a:pt x="747" y="4055"/>
                </a:cubicBezTo>
                <a:cubicBezTo>
                  <a:pt x="809" y="4192"/>
                  <a:pt x="846" y="4353"/>
                  <a:pt x="859" y="4503"/>
                </a:cubicBezTo>
                <a:cubicBezTo>
                  <a:pt x="834" y="4702"/>
                  <a:pt x="846" y="4901"/>
                  <a:pt x="859" y="5088"/>
                </a:cubicBezTo>
                <a:cubicBezTo>
                  <a:pt x="909" y="5250"/>
                  <a:pt x="1021" y="5498"/>
                  <a:pt x="1021" y="5610"/>
                </a:cubicBezTo>
                <a:cubicBezTo>
                  <a:pt x="1033" y="5698"/>
                  <a:pt x="1033" y="5797"/>
                  <a:pt x="1008" y="5884"/>
                </a:cubicBezTo>
                <a:cubicBezTo>
                  <a:pt x="996" y="5946"/>
                  <a:pt x="859" y="5996"/>
                  <a:pt x="871" y="6058"/>
                </a:cubicBezTo>
                <a:cubicBezTo>
                  <a:pt x="884" y="6083"/>
                  <a:pt x="952" y="6090"/>
                  <a:pt x="1017" y="6090"/>
                </a:cubicBezTo>
                <a:cubicBezTo>
                  <a:pt x="1083" y="6090"/>
                  <a:pt x="1145" y="6083"/>
                  <a:pt x="1145" y="6083"/>
                </a:cubicBezTo>
                <a:cubicBezTo>
                  <a:pt x="1162" y="6083"/>
                  <a:pt x="1173" y="6089"/>
                  <a:pt x="1186" y="6089"/>
                </a:cubicBezTo>
                <a:cubicBezTo>
                  <a:pt x="1192" y="6089"/>
                  <a:pt x="1199" y="6088"/>
                  <a:pt x="1207" y="6083"/>
                </a:cubicBezTo>
                <a:cubicBezTo>
                  <a:pt x="1245" y="6083"/>
                  <a:pt x="1257" y="6083"/>
                  <a:pt x="1269" y="6058"/>
                </a:cubicBezTo>
                <a:cubicBezTo>
                  <a:pt x="1269" y="5996"/>
                  <a:pt x="1257" y="5934"/>
                  <a:pt x="1245" y="5884"/>
                </a:cubicBezTo>
                <a:cubicBezTo>
                  <a:pt x="1245" y="5822"/>
                  <a:pt x="1245" y="5772"/>
                  <a:pt x="1232" y="5722"/>
                </a:cubicBezTo>
                <a:cubicBezTo>
                  <a:pt x="1220" y="5685"/>
                  <a:pt x="1220" y="5635"/>
                  <a:pt x="1207" y="5586"/>
                </a:cubicBezTo>
                <a:cubicBezTo>
                  <a:pt x="1207" y="5474"/>
                  <a:pt x="1220" y="5362"/>
                  <a:pt x="1245" y="5250"/>
                </a:cubicBezTo>
                <a:cubicBezTo>
                  <a:pt x="1269" y="5075"/>
                  <a:pt x="1245" y="4901"/>
                  <a:pt x="1195" y="4752"/>
                </a:cubicBezTo>
                <a:cubicBezTo>
                  <a:pt x="1195" y="4752"/>
                  <a:pt x="1170" y="4702"/>
                  <a:pt x="1207" y="4540"/>
                </a:cubicBezTo>
                <a:cubicBezTo>
                  <a:pt x="1232" y="4316"/>
                  <a:pt x="1245" y="4092"/>
                  <a:pt x="1257" y="3868"/>
                </a:cubicBezTo>
                <a:lnTo>
                  <a:pt x="1294" y="3520"/>
                </a:lnTo>
                <a:lnTo>
                  <a:pt x="1332" y="3868"/>
                </a:lnTo>
                <a:cubicBezTo>
                  <a:pt x="1332" y="4092"/>
                  <a:pt x="1357" y="4316"/>
                  <a:pt x="1381" y="4540"/>
                </a:cubicBezTo>
                <a:cubicBezTo>
                  <a:pt x="1419" y="4702"/>
                  <a:pt x="1394" y="4752"/>
                  <a:pt x="1394" y="4752"/>
                </a:cubicBezTo>
                <a:cubicBezTo>
                  <a:pt x="1332" y="4901"/>
                  <a:pt x="1319" y="5075"/>
                  <a:pt x="1344" y="5250"/>
                </a:cubicBezTo>
                <a:cubicBezTo>
                  <a:pt x="1357" y="5362"/>
                  <a:pt x="1369" y="5474"/>
                  <a:pt x="1369" y="5586"/>
                </a:cubicBezTo>
                <a:cubicBezTo>
                  <a:pt x="1369" y="5635"/>
                  <a:pt x="1357" y="5685"/>
                  <a:pt x="1344" y="5722"/>
                </a:cubicBezTo>
                <a:cubicBezTo>
                  <a:pt x="1332" y="5772"/>
                  <a:pt x="1332" y="5822"/>
                  <a:pt x="1332" y="5884"/>
                </a:cubicBezTo>
                <a:cubicBezTo>
                  <a:pt x="1319" y="5934"/>
                  <a:pt x="1319" y="5996"/>
                  <a:pt x="1319" y="6058"/>
                </a:cubicBezTo>
                <a:cubicBezTo>
                  <a:pt x="1319" y="6083"/>
                  <a:pt x="1332" y="6083"/>
                  <a:pt x="1381" y="6083"/>
                </a:cubicBezTo>
                <a:cubicBezTo>
                  <a:pt x="1386" y="6088"/>
                  <a:pt x="1391" y="6089"/>
                  <a:pt x="1398" y="6089"/>
                </a:cubicBezTo>
                <a:cubicBezTo>
                  <a:pt x="1411" y="6089"/>
                  <a:pt x="1427" y="6083"/>
                  <a:pt x="1444" y="6083"/>
                </a:cubicBezTo>
                <a:cubicBezTo>
                  <a:pt x="1444" y="6083"/>
                  <a:pt x="1506" y="6090"/>
                  <a:pt x="1570" y="6090"/>
                </a:cubicBezTo>
                <a:cubicBezTo>
                  <a:pt x="1634" y="6090"/>
                  <a:pt x="1699" y="6083"/>
                  <a:pt x="1705" y="6058"/>
                </a:cubicBezTo>
                <a:cubicBezTo>
                  <a:pt x="1730" y="5996"/>
                  <a:pt x="1593" y="5946"/>
                  <a:pt x="1568" y="5884"/>
                </a:cubicBezTo>
                <a:cubicBezTo>
                  <a:pt x="1556" y="5797"/>
                  <a:pt x="1556" y="5698"/>
                  <a:pt x="1568" y="5610"/>
                </a:cubicBezTo>
                <a:cubicBezTo>
                  <a:pt x="1606" y="5436"/>
                  <a:pt x="1655" y="5262"/>
                  <a:pt x="1718" y="5088"/>
                </a:cubicBezTo>
                <a:cubicBezTo>
                  <a:pt x="1742" y="4901"/>
                  <a:pt x="1742" y="4702"/>
                  <a:pt x="1718" y="4503"/>
                </a:cubicBezTo>
                <a:cubicBezTo>
                  <a:pt x="1730" y="4353"/>
                  <a:pt x="1767" y="4192"/>
                  <a:pt x="1830" y="4055"/>
                </a:cubicBezTo>
                <a:cubicBezTo>
                  <a:pt x="1879" y="3856"/>
                  <a:pt x="1904" y="3657"/>
                  <a:pt x="1892" y="3445"/>
                </a:cubicBezTo>
                <a:cubicBezTo>
                  <a:pt x="1879" y="3121"/>
                  <a:pt x="1854" y="2798"/>
                  <a:pt x="1805" y="2487"/>
                </a:cubicBezTo>
                <a:cubicBezTo>
                  <a:pt x="1792" y="2350"/>
                  <a:pt x="1805" y="2213"/>
                  <a:pt x="1842" y="2088"/>
                </a:cubicBezTo>
                <a:lnTo>
                  <a:pt x="1867" y="2188"/>
                </a:lnTo>
                <a:cubicBezTo>
                  <a:pt x="1854" y="2325"/>
                  <a:pt x="1867" y="2462"/>
                  <a:pt x="1904" y="2586"/>
                </a:cubicBezTo>
                <a:cubicBezTo>
                  <a:pt x="1929" y="2673"/>
                  <a:pt x="2078" y="3034"/>
                  <a:pt x="2091" y="3059"/>
                </a:cubicBezTo>
                <a:cubicBezTo>
                  <a:pt x="2091" y="3109"/>
                  <a:pt x="2078" y="3146"/>
                  <a:pt x="2078" y="3196"/>
                </a:cubicBezTo>
                <a:cubicBezTo>
                  <a:pt x="2078" y="3258"/>
                  <a:pt x="2103" y="3333"/>
                  <a:pt x="2103" y="3395"/>
                </a:cubicBezTo>
                <a:cubicBezTo>
                  <a:pt x="2091" y="3445"/>
                  <a:pt x="2066" y="3569"/>
                  <a:pt x="2091" y="3582"/>
                </a:cubicBezTo>
                <a:cubicBezTo>
                  <a:pt x="2094" y="3583"/>
                  <a:pt x="2097" y="3584"/>
                  <a:pt x="2099" y="3584"/>
                </a:cubicBezTo>
                <a:cubicBezTo>
                  <a:pt x="2116" y="3584"/>
                  <a:pt x="2117" y="3550"/>
                  <a:pt x="2128" y="3507"/>
                </a:cubicBezTo>
                <a:cubicBezTo>
                  <a:pt x="2139" y="3463"/>
                  <a:pt x="2150" y="3418"/>
                  <a:pt x="2171" y="3418"/>
                </a:cubicBezTo>
                <a:cubicBezTo>
                  <a:pt x="2173" y="3418"/>
                  <a:pt x="2175" y="3419"/>
                  <a:pt x="2178" y="3420"/>
                </a:cubicBezTo>
                <a:cubicBezTo>
                  <a:pt x="2190" y="3420"/>
                  <a:pt x="2153" y="3669"/>
                  <a:pt x="2215" y="3669"/>
                </a:cubicBezTo>
                <a:cubicBezTo>
                  <a:pt x="2265" y="3669"/>
                  <a:pt x="2240" y="3594"/>
                  <a:pt x="2240" y="3569"/>
                </a:cubicBezTo>
                <a:cubicBezTo>
                  <a:pt x="2240" y="3544"/>
                  <a:pt x="2240" y="3445"/>
                  <a:pt x="2253" y="3445"/>
                </a:cubicBezTo>
                <a:cubicBezTo>
                  <a:pt x="2265" y="3445"/>
                  <a:pt x="2278" y="3532"/>
                  <a:pt x="2290" y="3594"/>
                </a:cubicBezTo>
                <a:cubicBezTo>
                  <a:pt x="2290" y="3657"/>
                  <a:pt x="2315" y="3681"/>
                  <a:pt x="2340" y="3681"/>
                </a:cubicBezTo>
                <a:cubicBezTo>
                  <a:pt x="2352" y="3681"/>
                  <a:pt x="2352" y="3644"/>
                  <a:pt x="2352" y="3594"/>
                </a:cubicBezTo>
                <a:cubicBezTo>
                  <a:pt x="2340" y="3544"/>
                  <a:pt x="2327" y="3482"/>
                  <a:pt x="2327" y="3432"/>
                </a:cubicBezTo>
                <a:cubicBezTo>
                  <a:pt x="2340" y="3432"/>
                  <a:pt x="2377" y="3507"/>
                  <a:pt x="2390" y="3557"/>
                </a:cubicBezTo>
                <a:cubicBezTo>
                  <a:pt x="2408" y="3595"/>
                  <a:pt x="2427" y="3632"/>
                  <a:pt x="2446" y="3632"/>
                </a:cubicBezTo>
                <a:cubicBezTo>
                  <a:pt x="2452" y="3632"/>
                  <a:pt x="2458" y="3628"/>
                  <a:pt x="2464" y="3619"/>
                </a:cubicBezTo>
                <a:cubicBezTo>
                  <a:pt x="2489" y="3582"/>
                  <a:pt x="2427" y="3445"/>
                  <a:pt x="2414" y="3420"/>
                </a:cubicBezTo>
                <a:cubicBezTo>
                  <a:pt x="2402" y="3383"/>
                  <a:pt x="2390" y="3296"/>
                  <a:pt x="2414" y="3283"/>
                </a:cubicBezTo>
                <a:cubicBezTo>
                  <a:pt x="2415" y="3282"/>
                  <a:pt x="2416" y="3282"/>
                  <a:pt x="2417" y="3282"/>
                </a:cubicBezTo>
                <a:cubicBezTo>
                  <a:pt x="2433" y="3282"/>
                  <a:pt x="2480" y="3371"/>
                  <a:pt x="2526" y="3383"/>
                </a:cubicBezTo>
                <a:cubicBezTo>
                  <a:pt x="2576" y="3383"/>
                  <a:pt x="2614" y="3345"/>
                  <a:pt x="2576" y="3320"/>
                </a:cubicBezTo>
                <a:cubicBezTo>
                  <a:pt x="2514" y="3258"/>
                  <a:pt x="2464" y="3196"/>
                  <a:pt x="2414" y="3121"/>
                </a:cubicBezTo>
                <a:cubicBezTo>
                  <a:pt x="2402" y="3096"/>
                  <a:pt x="2377" y="3084"/>
                  <a:pt x="2352" y="3072"/>
                </a:cubicBezTo>
                <a:cubicBezTo>
                  <a:pt x="2315" y="3034"/>
                  <a:pt x="2302" y="2997"/>
                  <a:pt x="2278" y="2960"/>
                </a:cubicBezTo>
                <a:cubicBezTo>
                  <a:pt x="2253" y="2773"/>
                  <a:pt x="2240" y="2574"/>
                  <a:pt x="2240" y="2387"/>
                </a:cubicBezTo>
                <a:cubicBezTo>
                  <a:pt x="2240" y="2287"/>
                  <a:pt x="2203" y="2200"/>
                  <a:pt x="2141" y="2113"/>
                </a:cubicBezTo>
                <a:cubicBezTo>
                  <a:pt x="2153" y="1989"/>
                  <a:pt x="2153" y="1864"/>
                  <a:pt x="2128" y="1740"/>
                </a:cubicBezTo>
                <a:cubicBezTo>
                  <a:pt x="2128" y="1740"/>
                  <a:pt x="2203" y="1242"/>
                  <a:pt x="1954" y="1155"/>
                </a:cubicBezTo>
                <a:cubicBezTo>
                  <a:pt x="1805" y="1093"/>
                  <a:pt x="1655" y="1031"/>
                  <a:pt x="1506" y="943"/>
                </a:cubicBezTo>
                <a:cubicBezTo>
                  <a:pt x="1493" y="869"/>
                  <a:pt x="1493" y="806"/>
                  <a:pt x="1506" y="744"/>
                </a:cubicBezTo>
                <a:cubicBezTo>
                  <a:pt x="1531" y="707"/>
                  <a:pt x="1543" y="670"/>
                  <a:pt x="1556" y="632"/>
                </a:cubicBezTo>
                <a:cubicBezTo>
                  <a:pt x="1606" y="595"/>
                  <a:pt x="1618" y="446"/>
                  <a:pt x="1606" y="433"/>
                </a:cubicBezTo>
                <a:cubicBezTo>
                  <a:pt x="1606" y="429"/>
                  <a:pt x="1603" y="428"/>
                  <a:pt x="1599" y="428"/>
                </a:cubicBezTo>
                <a:cubicBezTo>
                  <a:pt x="1592" y="428"/>
                  <a:pt x="1581" y="433"/>
                  <a:pt x="1581" y="433"/>
                </a:cubicBezTo>
                <a:cubicBezTo>
                  <a:pt x="1581" y="433"/>
                  <a:pt x="1643" y="383"/>
                  <a:pt x="1581" y="197"/>
                </a:cubicBezTo>
                <a:cubicBezTo>
                  <a:pt x="1568" y="110"/>
                  <a:pt x="1493" y="47"/>
                  <a:pt x="1406" y="47"/>
                </a:cubicBezTo>
                <a:cubicBezTo>
                  <a:pt x="1383" y="15"/>
                  <a:pt x="1341" y="0"/>
                  <a:pt x="1293" y="0"/>
                </a:cubicBezTo>
                <a:close/>
              </a:path>
            </a:pathLst>
          </a:custGeom>
          <a:solidFill>
            <a:srgbClr val="39A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07;p29"/>
          <p:cNvSpPr/>
          <p:nvPr/>
        </p:nvSpPr>
        <p:spPr>
          <a:xfrm>
            <a:off x="5214942" y="2500312"/>
            <a:ext cx="174439" cy="406401"/>
          </a:xfrm>
          <a:custGeom>
            <a:avLst/>
            <a:gdLst/>
            <a:ahLst/>
            <a:cxnLst/>
            <a:rect l="l" t="t" r="r" b="b"/>
            <a:pathLst>
              <a:path w="2614" h="6090" extrusionOk="0">
                <a:moveTo>
                  <a:pt x="1293" y="0"/>
                </a:moveTo>
                <a:cubicBezTo>
                  <a:pt x="1192" y="0"/>
                  <a:pt x="1063" y="70"/>
                  <a:pt x="1021" y="197"/>
                </a:cubicBezTo>
                <a:cubicBezTo>
                  <a:pt x="963" y="371"/>
                  <a:pt x="1013" y="426"/>
                  <a:pt x="1020" y="432"/>
                </a:cubicBezTo>
                <a:lnTo>
                  <a:pt x="1020" y="432"/>
                </a:lnTo>
                <a:cubicBezTo>
                  <a:pt x="1018" y="431"/>
                  <a:pt x="1013" y="428"/>
                  <a:pt x="1008" y="428"/>
                </a:cubicBezTo>
                <a:cubicBezTo>
                  <a:pt x="1004" y="428"/>
                  <a:pt x="1000" y="429"/>
                  <a:pt x="996" y="433"/>
                </a:cubicBezTo>
                <a:cubicBezTo>
                  <a:pt x="983" y="446"/>
                  <a:pt x="996" y="595"/>
                  <a:pt x="1045" y="632"/>
                </a:cubicBezTo>
                <a:cubicBezTo>
                  <a:pt x="1058" y="670"/>
                  <a:pt x="1070" y="707"/>
                  <a:pt x="1095" y="744"/>
                </a:cubicBezTo>
                <a:cubicBezTo>
                  <a:pt x="1108" y="806"/>
                  <a:pt x="1108" y="869"/>
                  <a:pt x="1095" y="943"/>
                </a:cubicBezTo>
                <a:cubicBezTo>
                  <a:pt x="946" y="1031"/>
                  <a:pt x="797" y="1093"/>
                  <a:pt x="647" y="1155"/>
                </a:cubicBezTo>
                <a:cubicBezTo>
                  <a:pt x="398" y="1242"/>
                  <a:pt x="473" y="1740"/>
                  <a:pt x="473" y="1740"/>
                </a:cubicBezTo>
                <a:cubicBezTo>
                  <a:pt x="448" y="1864"/>
                  <a:pt x="448" y="1989"/>
                  <a:pt x="461" y="2113"/>
                </a:cubicBezTo>
                <a:cubicBezTo>
                  <a:pt x="398" y="2200"/>
                  <a:pt x="361" y="2287"/>
                  <a:pt x="361" y="2387"/>
                </a:cubicBezTo>
                <a:cubicBezTo>
                  <a:pt x="361" y="2574"/>
                  <a:pt x="348" y="2773"/>
                  <a:pt x="324" y="2960"/>
                </a:cubicBezTo>
                <a:cubicBezTo>
                  <a:pt x="299" y="2997"/>
                  <a:pt x="274" y="3034"/>
                  <a:pt x="249" y="3072"/>
                </a:cubicBezTo>
                <a:cubicBezTo>
                  <a:pt x="224" y="3084"/>
                  <a:pt x="199" y="3096"/>
                  <a:pt x="187" y="3121"/>
                </a:cubicBezTo>
                <a:cubicBezTo>
                  <a:pt x="137" y="3196"/>
                  <a:pt x="87" y="3258"/>
                  <a:pt x="25" y="3320"/>
                </a:cubicBezTo>
                <a:cubicBezTo>
                  <a:pt x="0" y="3345"/>
                  <a:pt x="0" y="3383"/>
                  <a:pt x="50" y="3383"/>
                </a:cubicBezTo>
                <a:cubicBezTo>
                  <a:pt x="85" y="3371"/>
                  <a:pt x="131" y="3282"/>
                  <a:pt x="157" y="3282"/>
                </a:cubicBezTo>
                <a:cubicBezTo>
                  <a:pt x="159" y="3282"/>
                  <a:pt x="160" y="3282"/>
                  <a:pt x="162" y="3283"/>
                </a:cubicBezTo>
                <a:cubicBezTo>
                  <a:pt x="174" y="3296"/>
                  <a:pt x="174" y="3383"/>
                  <a:pt x="162" y="3420"/>
                </a:cubicBezTo>
                <a:cubicBezTo>
                  <a:pt x="149" y="3445"/>
                  <a:pt x="87" y="3582"/>
                  <a:pt x="100" y="3619"/>
                </a:cubicBezTo>
                <a:cubicBezTo>
                  <a:pt x="106" y="3628"/>
                  <a:pt x="112" y="3632"/>
                  <a:pt x="118" y="3632"/>
                </a:cubicBezTo>
                <a:cubicBezTo>
                  <a:pt x="137" y="3632"/>
                  <a:pt x="155" y="3595"/>
                  <a:pt x="174" y="3557"/>
                </a:cubicBezTo>
                <a:cubicBezTo>
                  <a:pt x="186" y="3510"/>
                  <a:pt x="219" y="3431"/>
                  <a:pt x="234" y="3431"/>
                </a:cubicBezTo>
                <a:cubicBezTo>
                  <a:pt x="235" y="3431"/>
                  <a:pt x="236" y="3432"/>
                  <a:pt x="236" y="3432"/>
                </a:cubicBezTo>
                <a:cubicBezTo>
                  <a:pt x="249" y="3432"/>
                  <a:pt x="224" y="3557"/>
                  <a:pt x="224" y="3594"/>
                </a:cubicBezTo>
                <a:cubicBezTo>
                  <a:pt x="212" y="3644"/>
                  <a:pt x="212" y="3681"/>
                  <a:pt x="236" y="3681"/>
                </a:cubicBezTo>
                <a:cubicBezTo>
                  <a:pt x="249" y="3681"/>
                  <a:pt x="274" y="3657"/>
                  <a:pt x="286" y="3594"/>
                </a:cubicBezTo>
                <a:cubicBezTo>
                  <a:pt x="286" y="3532"/>
                  <a:pt x="299" y="3445"/>
                  <a:pt x="324" y="3445"/>
                </a:cubicBezTo>
                <a:cubicBezTo>
                  <a:pt x="336" y="3445"/>
                  <a:pt x="324" y="3544"/>
                  <a:pt x="324" y="3569"/>
                </a:cubicBezTo>
                <a:cubicBezTo>
                  <a:pt x="324" y="3594"/>
                  <a:pt x="324" y="3669"/>
                  <a:pt x="361" y="3669"/>
                </a:cubicBezTo>
                <a:cubicBezTo>
                  <a:pt x="398" y="3669"/>
                  <a:pt x="373" y="3420"/>
                  <a:pt x="398" y="3420"/>
                </a:cubicBezTo>
                <a:cubicBezTo>
                  <a:pt x="400" y="3419"/>
                  <a:pt x="401" y="3418"/>
                  <a:pt x="402" y="3418"/>
                </a:cubicBezTo>
                <a:cubicBezTo>
                  <a:pt x="413" y="3418"/>
                  <a:pt x="424" y="3463"/>
                  <a:pt x="436" y="3507"/>
                </a:cubicBezTo>
                <a:cubicBezTo>
                  <a:pt x="446" y="3550"/>
                  <a:pt x="448" y="3584"/>
                  <a:pt x="464" y="3584"/>
                </a:cubicBezTo>
                <a:cubicBezTo>
                  <a:pt x="467" y="3584"/>
                  <a:pt x="470" y="3583"/>
                  <a:pt x="473" y="3582"/>
                </a:cubicBezTo>
                <a:cubicBezTo>
                  <a:pt x="498" y="3569"/>
                  <a:pt x="473" y="3445"/>
                  <a:pt x="473" y="3395"/>
                </a:cubicBezTo>
                <a:cubicBezTo>
                  <a:pt x="473" y="3333"/>
                  <a:pt x="510" y="3258"/>
                  <a:pt x="498" y="3196"/>
                </a:cubicBezTo>
                <a:cubicBezTo>
                  <a:pt x="498" y="3146"/>
                  <a:pt x="485" y="3109"/>
                  <a:pt x="485" y="3059"/>
                </a:cubicBezTo>
                <a:cubicBezTo>
                  <a:pt x="485" y="3034"/>
                  <a:pt x="647" y="2673"/>
                  <a:pt x="672" y="2586"/>
                </a:cubicBezTo>
                <a:cubicBezTo>
                  <a:pt x="709" y="2462"/>
                  <a:pt x="722" y="2325"/>
                  <a:pt x="709" y="2188"/>
                </a:cubicBezTo>
                <a:lnTo>
                  <a:pt x="734" y="2088"/>
                </a:lnTo>
                <a:cubicBezTo>
                  <a:pt x="772" y="2213"/>
                  <a:pt x="784" y="2350"/>
                  <a:pt x="772" y="2487"/>
                </a:cubicBezTo>
                <a:cubicBezTo>
                  <a:pt x="722" y="2798"/>
                  <a:pt x="697" y="3121"/>
                  <a:pt x="685" y="3445"/>
                </a:cubicBezTo>
                <a:cubicBezTo>
                  <a:pt x="672" y="3657"/>
                  <a:pt x="697" y="3856"/>
                  <a:pt x="747" y="4055"/>
                </a:cubicBezTo>
                <a:cubicBezTo>
                  <a:pt x="809" y="4192"/>
                  <a:pt x="846" y="4353"/>
                  <a:pt x="859" y="4503"/>
                </a:cubicBezTo>
                <a:cubicBezTo>
                  <a:pt x="834" y="4702"/>
                  <a:pt x="846" y="4901"/>
                  <a:pt x="859" y="5088"/>
                </a:cubicBezTo>
                <a:cubicBezTo>
                  <a:pt x="909" y="5250"/>
                  <a:pt x="1021" y="5498"/>
                  <a:pt x="1021" y="5610"/>
                </a:cubicBezTo>
                <a:cubicBezTo>
                  <a:pt x="1033" y="5698"/>
                  <a:pt x="1033" y="5797"/>
                  <a:pt x="1008" y="5884"/>
                </a:cubicBezTo>
                <a:cubicBezTo>
                  <a:pt x="996" y="5946"/>
                  <a:pt x="859" y="5996"/>
                  <a:pt x="871" y="6058"/>
                </a:cubicBezTo>
                <a:cubicBezTo>
                  <a:pt x="884" y="6083"/>
                  <a:pt x="952" y="6090"/>
                  <a:pt x="1017" y="6090"/>
                </a:cubicBezTo>
                <a:cubicBezTo>
                  <a:pt x="1083" y="6090"/>
                  <a:pt x="1145" y="6083"/>
                  <a:pt x="1145" y="6083"/>
                </a:cubicBezTo>
                <a:cubicBezTo>
                  <a:pt x="1162" y="6083"/>
                  <a:pt x="1173" y="6089"/>
                  <a:pt x="1186" y="6089"/>
                </a:cubicBezTo>
                <a:cubicBezTo>
                  <a:pt x="1192" y="6089"/>
                  <a:pt x="1199" y="6088"/>
                  <a:pt x="1207" y="6083"/>
                </a:cubicBezTo>
                <a:cubicBezTo>
                  <a:pt x="1245" y="6083"/>
                  <a:pt x="1257" y="6083"/>
                  <a:pt x="1269" y="6058"/>
                </a:cubicBezTo>
                <a:cubicBezTo>
                  <a:pt x="1269" y="5996"/>
                  <a:pt x="1257" y="5934"/>
                  <a:pt x="1245" y="5884"/>
                </a:cubicBezTo>
                <a:cubicBezTo>
                  <a:pt x="1245" y="5822"/>
                  <a:pt x="1245" y="5772"/>
                  <a:pt x="1232" y="5722"/>
                </a:cubicBezTo>
                <a:cubicBezTo>
                  <a:pt x="1220" y="5685"/>
                  <a:pt x="1220" y="5635"/>
                  <a:pt x="1207" y="5586"/>
                </a:cubicBezTo>
                <a:cubicBezTo>
                  <a:pt x="1207" y="5474"/>
                  <a:pt x="1220" y="5362"/>
                  <a:pt x="1245" y="5250"/>
                </a:cubicBezTo>
                <a:cubicBezTo>
                  <a:pt x="1269" y="5075"/>
                  <a:pt x="1245" y="4901"/>
                  <a:pt x="1195" y="4752"/>
                </a:cubicBezTo>
                <a:cubicBezTo>
                  <a:pt x="1195" y="4752"/>
                  <a:pt x="1170" y="4702"/>
                  <a:pt x="1207" y="4540"/>
                </a:cubicBezTo>
                <a:cubicBezTo>
                  <a:pt x="1232" y="4316"/>
                  <a:pt x="1245" y="4092"/>
                  <a:pt x="1257" y="3868"/>
                </a:cubicBezTo>
                <a:lnTo>
                  <a:pt x="1294" y="3520"/>
                </a:lnTo>
                <a:lnTo>
                  <a:pt x="1332" y="3868"/>
                </a:lnTo>
                <a:cubicBezTo>
                  <a:pt x="1332" y="4092"/>
                  <a:pt x="1357" y="4316"/>
                  <a:pt x="1381" y="4540"/>
                </a:cubicBezTo>
                <a:cubicBezTo>
                  <a:pt x="1419" y="4702"/>
                  <a:pt x="1394" y="4752"/>
                  <a:pt x="1394" y="4752"/>
                </a:cubicBezTo>
                <a:cubicBezTo>
                  <a:pt x="1332" y="4901"/>
                  <a:pt x="1319" y="5075"/>
                  <a:pt x="1344" y="5250"/>
                </a:cubicBezTo>
                <a:cubicBezTo>
                  <a:pt x="1357" y="5362"/>
                  <a:pt x="1369" y="5474"/>
                  <a:pt x="1369" y="5586"/>
                </a:cubicBezTo>
                <a:cubicBezTo>
                  <a:pt x="1369" y="5635"/>
                  <a:pt x="1357" y="5685"/>
                  <a:pt x="1344" y="5722"/>
                </a:cubicBezTo>
                <a:cubicBezTo>
                  <a:pt x="1332" y="5772"/>
                  <a:pt x="1332" y="5822"/>
                  <a:pt x="1332" y="5884"/>
                </a:cubicBezTo>
                <a:cubicBezTo>
                  <a:pt x="1319" y="5934"/>
                  <a:pt x="1319" y="5996"/>
                  <a:pt x="1319" y="6058"/>
                </a:cubicBezTo>
                <a:cubicBezTo>
                  <a:pt x="1319" y="6083"/>
                  <a:pt x="1332" y="6083"/>
                  <a:pt x="1381" y="6083"/>
                </a:cubicBezTo>
                <a:cubicBezTo>
                  <a:pt x="1386" y="6088"/>
                  <a:pt x="1391" y="6089"/>
                  <a:pt x="1398" y="6089"/>
                </a:cubicBezTo>
                <a:cubicBezTo>
                  <a:pt x="1411" y="6089"/>
                  <a:pt x="1427" y="6083"/>
                  <a:pt x="1444" y="6083"/>
                </a:cubicBezTo>
                <a:cubicBezTo>
                  <a:pt x="1444" y="6083"/>
                  <a:pt x="1506" y="6090"/>
                  <a:pt x="1570" y="6090"/>
                </a:cubicBezTo>
                <a:cubicBezTo>
                  <a:pt x="1634" y="6090"/>
                  <a:pt x="1699" y="6083"/>
                  <a:pt x="1705" y="6058"/>
                </a:cubicBezTo>
                <a:cubicBezTo>
                  <a:pt x="1730" y="5996"/>
                  <a:pt x="1593" y="5946"/>
                  <a:pt x="1568" y="5884"/>
                </a:cubicBezTo>
                <a:cubicBezTo>
                  <a:pt x="1556" y="5797"/>
                  <a:pt x="1556" y="5698"/>
                  <a:pt x="1568" y="5610"/>
                </a:cubicBezTo>
                <a:cubicBezTo>
                  <a:pt x="1606" y="5436"/>
                  <a:pt x="1655" y="5262"/>
                  <a:pt x="1718" y="5088"/>
                </a:cubicBezTo>
                <a:cubicBezTo>
                  <a:pt x="1742" y="4901"/>
                  <a:pt x="1742" y="4702"/>
                  <a:pt x="1718" y="4503"/>
                </a:cubicBezTo>
                <a:cubicBezTo>
                  <a:pt x="1730" y="4353"/>
                  <a:pt x="1767" y="4192"/>
                  <a:pt x="1830" y="4055"/>
                </a:cubicBezTo>
                <a:cubicBezTo>
                  <a:pt x="1879" y="3856"/>
                  <a:pt x="1904" y="3657"/>
                  <a:pt x="1892" y="3445"/>
                </a:cubicBezTo>
                <a:cubicBezTo>
                  <a:pt x="1879" y="3121"/>
                  <a:pt x="1854" y="2798"/>
                  <a:pt x="1805" y="2487"/>
                </a:cubicBezTo>
                <a:cubicBezTo>
                  <a:pt x="1792" y="2350"/>
                  <a:pt x="1805" y="2213"/>
                  <a:pt x="1842" y="2088"/>
                </a:cubicBezTo>
                <a:lnTo>
                  <a:pt x="1867" y="2188"/>
                </a:lnTo>
                <a:cubicBezTo>
                  <a:pt x="1854" y="2325"/>
                  <a:pt x="1867" y="2462"/>
                  <a:pt x="1904" y="2586"/>
                </a:cubicBezTo>
                <a:cubicBezTo>
                  <a:pt x="1929" y="2673"/>
                  <a:pt x="2078" y="3034"/>
                  <a:pt x="2091" y="3059"/>
                </a:cubicBezTo>
                <a:cubicBezTo>
                  <a:pt x="2091" y="3109"/>
                  <a:pt x="2078" y="3146"/>
                  <a:pt x="2078" y="3196"/>
                </a:cubicBezTo>
                <a:cubicBezTo>
                  <a:pt x="2078" y="3258"/>
                  <a:pt x="2103" y="3333"/>
                  <a:pt x="2103" y="3395"/>
                </a:cubicBezTo>
                <a:cubicBezTo>
                  <a:pt x="2091" y="3445"/>
                  <a:pt x="2066" y="3569"/>
                  <a:pt x="2091" y="3582"/>
                </a:cubicBezTo>
                <a:cubicBezTo>
                  <a:pt x="2094" y="3583"/>
                  <a:pt x="2097" y="3584"/>
                  <a:pt x="2099" y="3584"/>
                </a:cubicBezTo>
                <a:cubicBezTo>
                  <a:pt x="2116" y="3584"/>
                  <a:pt x="2117" y="3550"/>
                  <a:pt x="2128" y="3507"/>
                </a:cubicBezTo>
                <a:cubicBezTo>
                  <a:pt x="2139" y="3463"/>
                  <a:pt x="2150" y="3418"/>
                  <a:pt x="2171" y="3418"/>
                </a:cubicBezTo>
                <a:cubicBezTo>
                  <a:pt x="2173" y="3418"/>
                  <a:pt x="2175" y="3419"/>
                  <a:pt x="2178" y="3420"/>
                </a:cubicBezTo>
                <a:cubicBezTo>
                  <a:pt x="2190" y="3420"/>
                  <a:pt x="2153" y="3669"/>
                  <a:pt x="2215" y="3669"/>
                </a:cubicBezTo>
                <a:cubicBezTo>
                  <a:pt x="2265" y="3669"/>
                  <a:pt x="2240" y="3594"/>
                  <a:pt x="2240" y="3569"/>
                </a:cubicBezTo>
                <a:cubicBezTo>
                  <a:pt x="2240" y="3544"/>
                  <a:pt x="2240" y="3445"/>
                  <a:pt x="2253" y="3445"/>
                </a:cubicBezTo>
                <a:cubicBezTo>
                  <a:pt x="2265" y="3445"/>
                  <a:pt x="2278" y="3532"/>
                  <a:pt x="2290" y="3594"/>
                </a:cubicBezTo>
                <a:cubicBezTo>
                  <a:pt x="2290" y="3657"/>
                  <a:pt x="2315" y="3681"/>
                  <a:pt x="2340" y="3681"/>
                </a:cubicBezTo>
                <a:cubicBezTo>
                  <a:pt x="2352" y="3681"/>
                  <a:pt x="2352" y="3644"/>
                  <a:pt x="2352" y="3594"/>
                </a:cubicBezTo>
                <a:cubicBezTo>
                  <a:pt x="2340" y="3544"/>
                  <a:pt x="2327" y="3482"/>
                  <a:pt x="2327" y="3432"/>
                </a:cubicBezTo>
                <a:cubicBezTo>
                  <a:pt x="2340" y="3432"/>
                  <a:pt x="2377" y="3507"/>
                  <a:pt x="2390" y="3557"/>
                </a:cubicBezTo>
                <a:cubicBezTo>
                  <a:pt x="2408" y="3595"/>
                  <a:pt x="2427" y="3632"/>
                  <a:pt x="2446" y="3632"/>
                </a:cubicBezTo>
                <a:cubicBezTo>
                  <a:pt x="2452" y="3632"/>
                  <a:pt x="2458" y="3628"/>
                  <a:pt x="2464" y="3619"/>
                </a:cubicBezTo>
                <a:cubicBezTo>
                  <a:pt x="2489" y="3582"/>
                  <a:pt x="2427" y="3445"/>
                  <a:pt x="2414" y="3420"/>
                </a:cubicBezTo>
                <a:cubicBezTo>
                  <a:pt x="2402" y="3383"/>
                  <a:pt x="2390" y="3296"/>
                  <a:pt x="2414" y="3283"/>
                </a:cubicBezTo>
                <a:cubicBezTo>
                  <a:pt x="2415" y="3282"/>
                  <a:pt x="2416" y="3282"/>
                  <a:pt x="2417" y="3282"/>
                </a:cubicBezTo>
                <a:cubicBezTo>
                  <a:pt x="2433" y="3282"/>
                  <a:pt x="2480" y="3371"/>
                  <a:pt x="2526" y="3383"/>
                </a:cubicBezTo>
                <a:cubicBezTo>
                  <a:pt x="2576" y="3383"/>
                  <a:pt x="2614" y="3345"/>
                  <a:pt x="2576" y="3320"/>
                </a:cubicBezTo>
                <a:cubicBezTo>
                  <a:pt x="2514" y="3258"/>
                  <a:pt x="2464" y="3196"/>
                  <a:pt x="2414" y="3121"/>
                </a:cubicBezTo>
                <a:cubicBezTo>
                  <a:pt x="2402" y="3096"/>
                  <a:pt x="2377" y="3084"/>
                  <a:pt x="2352" y="3072"/>
                </a:cubicBezTo>
                <a:cubicBezTo>
                  <a:pt x="2315" y="3034"/>
                  <a:pt x="2302" y="2997"/>
                  <a:pt x="2278" y="2960"/>
                </a:cubicBezTo>
                <a:cubicBezTo>
                  <a:pt x="2253" y="2773"/>
                  <a:pt x="2240" y="2574"/>
                  <a:pt x="2240" y="2387"/>
                </a:cubicBezTo>
                <a:cubicBezTo>
                  <a:pt x="2240" y="2287"/>
                  <a:pt x="2203" y="2200"/>
                  <a:pt x="2141" y="2113"/>
                </a:cubicBezTo>
                <a:cubicBezTo>
                  <a:pt x="2153" y="1989"/>
                  <a:pt x="2153" y="1864"/>
                  <a:pt x="2128" y="1740"/>
                </a:cubicBezTo>
                <a:cubicBezTo>
                  <a:pt x="2128" y="1740"/>
                  <a:pt x="2203" y="1242"/>
                  <a:pt x="1954" y="1155"/>
                </a:cubicBezTo>
                <a:cubicBezTo>
                  <a:pt x="1805" y="1093"/>
                  <a:pt x="1655" y="1031"/>
                  <a:pt x="1506" y="943"/>
                </a:cubicBezTo>
                <a:cubicBezTo>
                  <a:pt x="1493" y="869"/>
                  <a:pt x="1493" y="806"/>
                  <a:pt x="1506" y="744"/>
                </a:cubicBezTo>
                <a:cubicBezTo>
                  <a:pt x="1531" y="707"/>
                  <a:pt x="1543" y="670"/>
                  <a:pt x="1556" y="632"/>
                </a:cubicBezTo>
                <a:cubicBezTo>
                  <a:pt x="1606" y="595"/>
                  <a:pt x="1618" y="446"/>
                  <a:pt x="1606" y="433"/>
                </a:cubicBezTo>
                <a:cubicBezTo>
                  <a:pt x="1606" y="429"/>
                  <a:pt x="1603" y="428"/>
                  <a:pt x="1599" y="428"/>
                </a:cubicBezTo>
                <a:cubicBezTo>
                  <a:pt x="1592" y="428"/>
                  <a:pt x="1581" y="433"/>
                  <a:pt x="1581" y="433"/>
                </a:cubicBezTo>
                <a:cubicBezTo>
                  <a:pt x="1581" y="433"/>
                  <a:pt x="1643" y="383"/>
                  <a:pt x="1581" y="197"/>
                </a:cubicBezTo>
                <a:cubicBezTo>
                  <a:pt x="1568" y="110"/>
                  <a:pt x="1493" y="47"/>
                  <a:pt x="1406" y="47"/>
                </a:cubicBezTo>
                <a:cubicBezTo>
                  <a:pt x="1383" y="15"/>
                  <a:pt x="1341" y="0"/>
                  <a:pt x="1293" y="0"/>
                </a:cubicBezTo>
                <a:close/>
              </a:path>
            </a:pathLst>
          </a:custGeom>
          <a:solidFill>
            <a:srgbClr val="39A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07;p29"/>
          <p:cNvSpPr/>
          <p:nvPr/>
        </p:nvSpPr>
        <p:spPr>
          <a:xfrm>
            <a:off x="5429256" y="2500312"/>
            <a:ext cx="174439" cy="406401"/>
          </a:xfrm>
          <a:custGeom>
            <a:avLst/>
            <a:gdLst/>
            <a:ahLst/>
            <a:cxnLst/>
            <a:rect l="l" t="t" r="r" b="b"/>
            <a:pathLst>
              <a:path w="2614" h="6090" extrusionOk="0">
                <a:moveTo>
                  <a:pt x="1293" y="0"/>
                </a:moveTo>
                <a:cubicBezTo>
                  <a:pt x="1192" y="0"/>
                  <a:pt x="1063" y="70"/>
                  <a:pt x="1021" y="197"/>
                </a:cubicBezTo>
                <a:cubicBezTo>
                  <a:pt x="963" y="371"/>
                  <a:pt x="1013" y="426"/>
                  <a:pt x="1020" y="432"/>
                </a:cubicBezTo>
                <a:lnTo>
                  <a:pt x="1020" y="432"/>
                </a:lnTo>
                <a:cubicBezTo>
                  <a:pt x="1018" y="431"/>
                  <a:pt x="1013" y="428"/>
                  <a:pt x="1008" y="428"/>
                </a:cubicBezTo>
                <a:cubicBezTo>
                  <a:pt x="1004" y="428"/>
                  <a:pt x="1000" y="429"/>
                  <a:pt x="996" y="433"/>
                </a:cubicBezTo>
                <a:cubicBezTo>
                  <a:pt x="983" y="446"/>
                  <a:pt x="996" y="595"/>
                  <a:pt x="1045" y="632"/>
                </a:cubicBezTo>
                <a:cubicBezTo>
                  <a:pt x="1058" y="670"/>
                  <a:pt x="1070" y="707"/>
                  <a:pt x="1095" y="744"/>
                </a:cubicBezTo>
                <a:cubicBezTo>
                  <a:pt x="1108" y="806"/>
                  <a:pt x="1108" y="869"/>
                  <a:pt x="1095" y="943"/>
                </a:cubicBezTo>
                <a:cubicBezTo>
                  <a:pt x="946" y="1031"/>
                  <a:pt x="797" y="1093"/>
                  <a:pt x="647" y="1155"/>
                </a:cubicBezTo>
                <a:cubicBezTo>
                  <a:pt x="398" y="1242"/>
                  <a:pt x="473" y="1740"/>
                  <a:pt x="473" y="1740"/>
                </a:cubicBezTo>
                <a:cubicBezTo>
                  <a:pt x="448" y="1864"/>
                  <a:pt x="448" y="1989"/>
                  <a:pt x="461" y="2113"/>
                </a:cubicBezTo>
                <a:cubicBezTo>
                  <a:pt x="398" y="2200"/>
                  <a:pt x="361" y="2287"/>
                  <a:pt x="361" y="2387"/>
                </a:cubicBezTo>
                <a:cubicBezTo>
                  <a:pt x="361" y="2574"/>
                  <a:pt x="348" y="2773"/>
                  <a:pt x="324" y="2960"/>
                </a:cubicBezTo>
                <a:cubicBezTo>
                  <a:pt x="299" y="2997"/>
                  <a:pt x="274" y="3034"/>
                  <a:pt x="249" y="3072"/>
                </a:cubicBezTo>
                <a:cubicBezTo>
                  <a:pt x="224" y="3084"/>
                  <a:pt x="199" y="3096"/>
                  <a:pt x="187" y="3121"/>
                </a:cubicBezTo>
                <a:cubicBezTo>
                  <a:pt x="137" y="3196"/>
                  <a:pt x="87" y="3258"/>
                  <a:pt x="25" y="3320"/>
                </a:cubicBezTo>
                <a:cubicBezTo>
                  <a:pt x="0" y="3345"/>
                  <a:pt x="0" y="3383"/>
                  <a:pt x="50" y="3383"/>
                </a:cubicBezTo>
                <a:cubicBezTo>
                  <a:pt x="85" y="3371"/>
                  <a:pt x="131" y="3282"/>
                  <a:pt x="157" y="3282"/>
                </a:cubicBezTo>
                <a:cubicBezTo>
                  <a:pt x="159" y="3282"/>
                  <a:pt x="160" y="3282"/>
                  <a:pt x="162" y="3283"/>
                </a:cubicBezTo>
                <a:cubicBezTo>
                  <a:pt x="174" y="3296"/>
                  <a:pt x="174" y="3383"/>
                  <a:pt x="162" y="3420"/>
                </a:cubicBezTo>
                <a:cubicBezTo>
                  <a:pt x="149" y="3445"/>
                  <a:pt x="87" y="3582"/>
                  <a:pt x="100" y="3619"/>
                </a:cubicBezTo>
                <a:cubicBezTo>
                  <a:pt x="106" y="3628"/>
                  <a:pt x="112" y="3632"/>
                  <a:pt x="118" y="3632"/>
                </a:cubicBezTo>
                <a:cubicBezTo>
                  <a:pt x="137" y="3632"/>
                  <a:pt x="155" y="3595"/>
                  <a:pt x="174" y="3557"/>
                </a:cubicBezTo>
                <a:cubicBezTo>
                  <a:pt x="186" y="3510"/>
                  <a:pt x="219" y="3431"/>
                  <a:pt x="234" y="3431"/>
                </a:cubicBezTo>
                <a:cubicBezTo>
                  <a:pt x="235" y="3431"/>
                  <a:pt x="236" y="3432"/>
                  <a:pt x="236" y="3432"/>
                </a:cubicBezTo>
                <a:cubicBezTo>
                  <a:pt x="249" y="3432"/>
                  <a:pt x="224" y="3557"/>
                  <a:pt x="224" y="3594"/>
                </a:cubicBezTo>
                <a:cubicBezTo>
                  <a:pt x="212" y="3644"/>
                  <a:pt x="212" y="3681"/>
                  <a:pt x="236" y="3681"/>
                </a:cubicBezTo>
                <a:cubicBezTo>
                  <a:pt x="249" y="3681"/>
                  <a:pt x="274" y="3657"/>
                  <a:pt x="286" y="3594"/>
                </a:cubicBezTo>
                <a:cubicBezTo>
                  <a:pt x="286" y="3532"/>
                  <a:pt x="299" y="3445"/>
                  <a:pt x="324" y="3445"/>
                </a:cubicBezTo>
                <a:cubicBezTo>
                  <a:pt x="336" y="3445"/>
                  <a:pt x="324" y="3544"/>
                  <a:pt x="324" y="3569"/>
                </a:cubicBezTo>
                <a:cubicBezTo>
                  <a:pt x="324" y="3594"/>
                  <a:pt x="324" y="3669"/>
                  <a:pt x="361" y="3669"/>
                </a:cubicBezTo>
                <a:cubicBezTo>
                  <a:pt x="398" y="3669"/>
                  <a:pt x="373" y="3420"/>
                  <a:pt x="398" y="3420"/>
                </a:cubicBezTo>
                <a:cubicBezTo>
                  <a:pt x="400" y="3419"/>
                  <a:pt x="401" y="3418"/>
                  <a:pt x="402" y="3418"/>
                </a:cubicBezTo>
                <a:cubicBezTo>
                  <a:pt x="413" y="3418"/>
                  <a:pt x="424" y="3463"/>
                  <a:pt x="436" y="3507"/>
                </a:cubicBezTo>
                <a:cubicBezTo>
                  <a:pt x="446" y="3550"/>
                  <a:pt x="448" y="3584"/>
                  <a:pt x="464" y="3584"/>
                </a:cubicBezTo>
                <a:cubicBezTo>
                  <a:pt x="467" y="3584"/>
                  <a:pt x="470" y="3583"/>
                  <a:pt x="473" y="3582"/>
                </a:cubicBezTo>
                <a:cubicBezTo>
                  <a:pt x="498" y="3569"/>
                  <a:pt x="473" y="3445"/>
                  <a:pt x="473" y="3395"/>
                </a:cubicBezTo>
                <a:cubicBezTo>
                  <a:pt x="473" y="3333"/>
                  <a:pt x="510" y="3258"/>
                  <a:pt x="498" y="3196"/>
                </a:cubicBezTo>
                <a:cubicBezTo>
                  <a:pt x="498" y="3146"/>
                  <a:pt x="485" y="3109"/>
                  <a:pt x="485" y="3059"/>
                </a:cubicBezTo>
                <a:cubicBezTo>
                  <a:pt x="485" y="3034"/>
                  <a:pt x="647" y="2673"/>
                  <a:pt x="672" y="2586"/>
                </a:cubicBezTo>
                <a:cubicBezTo>
                  <a:pt x="709" y="2462"/>
                  <a:pt x="722" y="2325"/>
                  <a:pt x="709" y="2188"/>
                </a:cubicBezTo>
                <a:lnTo>
                  <a:pt x="734" y="2088"/>
                </a:lnTo>
                <a:cubicBezTo>
                  <a:pt x="772" y="2213"/>
                  <a:pt x="784" y="2350"/>
                  <a:pt x="772" y="2487"/>
                </a:cubicBezTo>
                <a:cubicBezTo>
                  <a:pt x="722" y="2798"/>
                  <a:pt x="697" y="3121"/>
                  <a:pt x="685" y="3445"/>
                </a:cubicBezTo>
                <a:cubicBezTo>
                  <a:pt x="672" y="3657"/>
                  <a:pt x="697" y="3856"/>
                  <a:pt x="747" y="4055"/>
                </a:cubicBezTo>
                <a:cubicBezTo>
                  <a:pt x="809" y="4192"/>
                  <a:pt x="846" y="4353"/>
                  <a:pt x="859" y="4503"/>
                </a:cubicBezTo>
                <a:cubicBezTo>
                  <a:pt x="834" y="4702"/>
                  <a:pt x="846" y="4901"/>
                  <a:pt x="859" y="5088"/>
                </a:cubicBezTo>
                <a:cubicBezTo>
                  <a:pt x="909" y="5250"/>
                  <a:pt x="1021" y="5498"/>
                  <a:pt x="1021" y="5610"/>
                </a:cubicBezTo>
                <a:cubicBezTo>
                  <a:pt x="1033" y="5698"/>
                  <a:pt x="1033" y="5797"/>
                  <a:pt x="1008" y="5884"/>
                </a:cubicBezTo>
                <a:cubicBezTo>
                  <a:pt x="996" y="5946"/>
                  <a:pt x="859" y="5996"/>
                  <a:pt x="871" y="6058"/>
                </a:cubicBezTo>
                <a:cubicBezTo>
                  <a:pt x="884" y="6083"/>
                  <a:pt x="952" y="6090"/>
                  <a:pt x="1017" y="6090"/>
                </a:cubicBezTo>
                <a:cubicBezTo>
                  <a:pt x="1083" y="6090"/>
                  <a:pt x="1145" y="6083"/>
                  <a:pt x="1145" y="6083"/>
                </a:cubicBezTo>
                <a:cubicBezTo>
                  <a:pt x="1162" y="6083"/>
                  <a:pt x="1173" y="6089"/>
                  <a:pt x="1186" y="6089"/>
                </a:cubicBezTo>
                <a:cubicBezTo>
                  <a:pt x="1192" y="6089"/>
                  <a:pt x="1199" y="6088"/>
                  <a:pt x="1207" y="6083"/>
                </a:cubicBezTo>
                <a:cubicBezTo>
                  <a:pt x="1245" y="6083"/>
                  <a:pt x="1257" y="6083"/>
                  <a:pt x="1269" y="6058"/>
                </a:cubicBezTo>
                <a:cubicBezTo>
                  <a:pt x="1269" y="5996"/>
                  <a:pt x="1257" y="5934"/>
                  <a:pt x="1245" y="5884"/>
                </a:cubicBezTo>
                <a:cubicBezTo>
                  <a:pt x="1245" y="5822"/>
                  <a:pt x="1245" y="5772"/>
                  <a:pt x="1232" y="5722"/>
                </a:cubicBezTo>
                <a:cubicBezTo>
                  <a:pt x="1220" y="5685"/>
                  <a:pt x="1220" y="5635"/>
                  <a:pt x="1207" y="5586"/>
                </a:cubicBezTo>
                <a:cubicBezTo>
                  <a:pt x="1207" y="5474"/>
                  <a:pt x="1220" y="5362"/>
                  <a:pt x="1245" y="5250"/>
                </a:cubicBezTo>
                <a:cubicBezTo>
                  <a:pt x="1269" y="5075"/>
                  <a:pt x="1245" y="4901"/>
                  <a:pt x="1195" y="4752"/>
                </a:cubicBezTo>
                <a:cubicBezTo>
                  <a:pt x="1195" y="4752"/>
                  <a:pt x="1170" y="4702"/>
                  <a:pt x="1207" y="4540"/>
                </a:cubicBezTo>
                <a:cubicBezTo>
                  <a:pt x="1232" y="4316"/>
                  <a:pt x="1245" y="4092"/>
                  <a:pt x="1257" y="3868"/>
                </a:cubicBezTo>
                <a:lnTo>
                  <a:pt x="1294" y="3520"/>
                </a:lnTo>
                <a:lnTo>
                  <a:pt x="1332" y="3868"/>
                </a:lnTo>
                <a:cubicBezTo>
                  <a:pt x="1332" y="4092"/>
                  <a:pt x="1357" y="4316"/>
                  <a:pt x="1381" y="4540"/>
                </a:cubicBezTo>
                <a:cubicBezTo>
                  <a:pt x="1419" y="4702"/>
                  <a:pt x="1394" y="4752"/>
                  <a:pt x="1394" y="4752"/>
                </a:cubicBezTo>
                <a:cubicBezTo>
                  <a:pt x="1332" y="4901"/>
                  <a:pt x="1319" y="5075"/>
                  <a:pt x="1344" y="5250"/>
                </a:cubicBezTo>
                <a:cubicBezTo>
                  <a:pt x="1357" y="5362"/>
                  <a:pt x="1369" y="5474"/>
                  <a:pt x="1369" y="5586"/>
                </a:cubicBezTo>
                <a:cubicBezTo>
                  <a:pt x="1369" y="5635"/>
                  <a:pt x="1357" y="5685"/>
                  <a:pt x="1344" y="5722"/>
                </a:cubicBezTo>
                <a:cubicBezTo>
                  <a:pt x="1332" y="5772"/>
                  <a:pt x="1332" y="5822"/>
                  <a:pt x="1332" y="5884"/>
                </a:cubicBezTo>
                <a:cubicBezTo>
                  <a:pt x="1319" y="5934"/>
                  <a:pt x="1319" y="5996"/>
                  <a:pt x="1319" y="6058"/>
                </a:cubicBezTo>
                <a:cubicBezTo>
                  <a:pt x="1319" y="6083"/>
                  <a:pt x="1332" y="6083"/>
                  <a:pt x="1381" y="6083"/>
                </a:cubicBezTo>
                <a:cubicBezTo>
                  <a:pt x="1386" y="6088"/>
                  <a:pt x="1391" y="6089"/>
                  <a:pt x="1398" y="6089"/>
                </a:cubicBezTo>
                <a:cubicBezTo>
                  <a:pt x="1411" y="6089"/>
                  <a:pt x="1427" y="6083"/>
                  <a:pt x="1444" y="6083"/>
                </a:cubicBezTo>
                <a:cubicBezTo>
                  <a:pt x="1444" y="6083"/>
                  <a:pt x="1506" y="6090"/>
                  <a:pt x="1570" y="6090"/>
                </a:cubicBezTo>
                <a:cubicBezTo>
                  <a:pt x="1634" y="6090"/>
                  <a:pt x="1699" y="6083"/>
                  <a:pt x="1705" y="6058"/>
                </a:cubicBezTo>
                <a:cubicBezTo>
                  <a:pt x="1730" y="5996"/>
                  <a:pt x="1593" y="5946"/>
                  <a:pt x="1568" y="5884"/>
                </a:cubicBezTo>
                <a:cubicBezTo>
                  <a:pt x="1556" y="5797"/>
                  <a:pt x="1556" y="5698"/>
                  <a:pt x="1568" y="5610"/>
                </a:cubicBezTo>
                <a:cubicBezTo>
                  <a:pt x="1606" y="5436"/>
                  <a:pt x="1655" y="5262"/>
                  <a:pt x="1718" y="5088"/>
                </a:cubicBezTo>
                <a:cubicBezTo>
                  <a:pt x="1742" y="4901"/>
                  <a:pt x="1742" y="4702"/>
                  <a:pt x="1718" y="4503"/>
                </a:cubicBezTo>
                <a:cubicBezTo>
                  <a:pt x="1730" y="4353"/>
                  <a:pt x="1767" y="4192"/>
                  <a:pt x="1830" y="4055"/>
                </a:cubicBezTo>
                <a:cubicBezTo>
                  <a:pt x="1879" y="3856"/>
                  <a:pt x="1904" y="3657"/>
                  <a:pt x="1892" y="3445"/>
                </a:cubicBezTo>
                <a:cubicBezTo>
                  <a:pt x="1879" y="3121"/>
                  <a:pt x="1854" y="2798"/>
                  <a:pt x="1805" y="2487"/>
                </a:cubicBezTo>
                <a:cubicBezTo>
                  <a:pt x="1792" y="2350"/>
                  <a:pt x="1805" y="2213"/>
                  <a:pt x="1842" y="2088"/>
                </a:cubicBezTo>
                <a:lnTo>
                  <a:pt x="1867" y="2188"/>
                </a:lnTo>
                <a:cubicBezTo>
                  <a:pt x="1854" y="2325"/>
                  <a:pt x="1867" y="2462"/>
                  <a:pt x="1904" y="2586"/>
                </a:cubicBezTo>
                <a:cubicBezTo>
                  <a:pt x="1929" y="2673"/>
                  <a:pt x="2078" y="3034"/>
                  <a:pt x="2091" y="3059"/>
                </a:cubicBezTo>
                <a:cubicBezTo>
                  <a:pt x="2091" y="3109"/>
                  <a:pt x="2078" y="3146"/>
                  <a:pt x="2078" y="3196"/>
                </a:cubicBezTo>
                <a:cubicBezTo>
                  <a:pt x="2078" y="3258"/>
                  <a:pt x="2103" y="3333"/>
                  <a:pt x="2103" y="3395"/>
                </a:cubicBezTo>
                <a:cubicBezTo>
                  <a:pt x="2091" y="3445"/>
                  <a:pt x="2066" y="3569"/>
                  <a:pt x="2091" y="3582"/>
                </a:cubicBezTo>
                <a:cubicBezTo>
                  <a:pt x="2094" y="3583"/>
                  <a:pt x="2097" y="3584"/>
                  <a:pt x="2099" y="3584"/>
                </a:cubicBezTo>
                <a:cubicBezTo>
                  <a:pt x="2116" y="3584"/>
                  <a:pt x="2117" y="3550"/>
                  <a:pt x="2128" y="3507"/>
                </a:cubicBezTo>
                <a:cubicBezTo>
                  <a:pt x="2139" y="3463"/>
                  <a:pt x="2150" y="3418"/>
                  <a:pt x="2171" y="3418"/>
                </a:cubicBezTo>
                <a:cubicBezTo>
                  <a:pt x="2173" y="3418"/>
                  <a:pt x="2175" y="3419"/>
                  <a:pt x="2178" y="3420"/>
                </a:cubicBezTo>
                <a:cubicBezTo>
                  <a:pt x="2190" y="3420"/>
                  <a:pt x="2153" y="3669"/>
                  <a:pt x="2215" y="3669"/>
                </a:cubicBezTo>
                <a:cubicBezTo>
                  <a:pt x="2265" y="3669"/>
                  <a:pt x="2240" y="3594"/>
                  <a:pt x="2240" y="3569"/>
                </a:cubicBezTo>
                <a:cubicBezTo>
                  <a:pt x="2240" y="3544"/>
                  <a:pt x="2240" y="3445"/>
                  <a:pt x="2253" y="3445"/>
                </a:cubicBezTo>
                <a:cubicBezTo>
                  <a:pt x="2265" y="3445"/>
                  <a:pt x="2278" y="3532"/>
                  <a:pt x="2290" y="3594"/>
                </a:cubicBezTo>
                <a:cubicBezTo>
                  <a:pt x="2290" y="3657"/>
                  <a:pt x="2315" y="3681"/>
                  <a:pt x="2340" y="3681"/>
                </a:cubicBezTo>
                <a:cubicBezTo>
                  <a:pt x="2352" y="3681"/>
                  <a:pt x="2352" y="3644"/>
                  <a:pt x="2352" y="3594"/>
                </a:cubicBezTo>
                <a:cubicBezTo>
                  <a:pt x="2340" y="3544"/>
                  <a:pt x="2327" y="3482"/>
                  <a:pt x="2327" y="3432"/>
                </a:cubicBezTo>
                <a:cubicBezTo>
                  <a:pt x="2340" y="3432"/>
                  <a:pt x="2377" y="3507"/>
                  <a:pt x="2390" y="3557"/>
                </a:cubicBezTo>
                <a:cubicBezTo>
                  <a:pt x="2408" y="3595"/>
                  <a:pt x="2427" y="3632"/>
                  <a:pt x="2446" y="3632"/>
                </a:cubicBezTo>
                <a:cubicBezTo>
                  <a:pt x="2452" y="3632"/>
                  <a:pt x="2458" y="3628"/>
                  <a:pt x="2464" y="3619"/>
                </a:cubicBezTo>
                <a:cubicBezTo>
                  <a:pt x="2489" y="3582"/>
                  <a:pt x="2427" y="3445"/>
                  <a:pt x="2414" y="3420"/>
                </a:cubicBezTo>
                <a:cubicBezTo>
                  <a:pt x="2402" y="3383"/>
                  <a:pt x="2390" y="3296"/>
                  <a:pt x="2414" y="3283"/>
                </a:cubicBezTo>
                <a:cubicBezTo>
                  <a:pt x="2415" y="3282"/>
                  <a:pt x="2416" y="3282"/>
                  <a:pt x="2417" y="3282"/>
                </a:cubicBezTo>
                <a:cubicBezTo>
                  <a:pt x="2433" y="3282"/>
                  <a:pt x="2480" y="3371"/>
                  <a:pt x="2526" y="3383"/>
                </a:cubicBezTo>
                <a:cubicBezTo>
                  <a:pt x="2576" y="3383"/>
                  <a:pt x="2614" y="3345"/>
                  <a:pt x="2576" y="3320"/>
                </a:cubicBezTo>
                <a:cubicBezTo>
                  <a:pt x="2514" y="3258"/>
                  <a:pt x="2464" y="3196"/>
                  <a:pt x="2414" y="3121"/>
                </a:cubicBezTo>
                <a:cubicBezTo>
                  <a:pt x="2402" y="3096"/>
                  <a:pt x="2377" y="3084"/>
                  <a:pt x="2352" y="3072"/>
                </a:cubicBezTo>
                <a:cubicBezTo>
                  <a:pt x="2315" y="3034"/>
                  <a:pt x="2302" y="2997"/>
                  <a:pt x="2278" y="2960"/>
                </a:cubicBezTo>
                <a:cubicBezTo>
                  <a:pt x="2253" y="2773"/>
                  <a:pt x="2240" y="2574"/>
                  <a:pt x="2240" y="2387"/>
                </a:cubicBezTo>
                <a:cubicBezTo>
                  <a:pt x="2240" y="2287"/>
                  <a:pt x="2203" y="2200"/>
                  <a:pt x="2141" y="2113"/>
                </a:cubicBezTo>
                <a:cubicBezTo>
                  <a:pt x="2153" y="1989"/>
                  <a:pt x="2153" y="1864"/>
                  <a:pt x="2128" y="1740"/>
                </a:cubicBezTo>
                <a:cubicBezTo>
                  <a:pt x="2128" y="1740"/>
                  <a:pt x="2203" y="1242"/>
                  <a:pt x="1954" y="1155"/>
                </a:cubicBezTo>
                <a:cubicBezTo>
                  <a:pt x="1805" y="1093"/>
                  <a:pt x="1655" y="1031"/>
                  <a:pt x="1506" y="943"/>
                </a:cubicBezTo>
                <a:cubicBezTo>
                  <a:pt x="1493" y="869"/>
                  <a:pt x="1493" y="806"/>
                  <a:pt x="1506" y="744"/>
                </a:cubicBezTo>
                <a:cubicBezTo>
                  <a:pt x="1531" y="707"/>
                  <a:pt x="1543" y="670"/>
                  <a:pt x="1556" y="632"/>
                </a:cubicBezTo>
                <a:cubicBezTo>
                  <a:pt x="1606" y="595"/>
                  <a:pt x="1618" y="446"/>
                  <a:pt x="1606" y="433"/>
                </a:cubicBezTo>
                <a:cubicBezTo>
                  <a:pt x="1606" y="429"/>
                  <a:pt x="1603" y="428"/>
                  <a:pt x="1599" y="428"/>
                </a:cubicBezTo>
                <a:cubicBezTo>
                  <a:pt x="1592" y="428"/>
                  <a:pt x="1581" y="433"/>
                  <a:pt x="1581" y="433"/>
                </a:cubicBezTo>
                <a:cubicBezTo>
                  <a:pt x="1581" y="433"/>
                  <a:pt x="1643" y="383"/>
                  <a:pt x="1581" y="197"/>
                </a:cubicBezTo>
                <a:cubicBezTo>
                  <a:pt x="1568" y="110"/>
                  <a:pt x="1493" y="47"/>
                  <a:pt x="1406" y="47"/>
                </a:cubicBezTo>
                <a:cubicBezTo>
                  <a:pt x="1383" y="15"/>
                  <a:pt x="1341" y="0"/>
                  <a:pt x="1293" y="0"/>
                </a:cubicBezTo>
                <a:close/>
              </a:path>
            </a:pathLst>
          </a:custGeom>
          <a:solidFill>
            <a:srgbClr val="39A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07;p29"/>
          <p:cNvSpPr/>
          <p:nvPr/>
        </p:nvSpPr>
        <p:spPr>
          <a:xfrm>
            <a:off x="5643570" y="2500312"/>
            <a:ext cx="174439" cy="406401"/>
          </a:xfrm>
          <a:custGeom>
            <a:avLst/>
            <a:gdLst/>
            <a:ahLst/>
            <a:cxnLst/>
            <a:rect l="l" t="t" r="r" b="b"/>
            <a:pathLst>
              <a:path w="2614" h="6090" extrusionOk="0">
                <a:moveTo>
                  <a:pt x="1293" y="0"/>
                </a:moveTo>
                <a:cubicBezTo>
                  <a:pt x="1192" y="0"/>
                  <a:pt x="1063" y="70"/>
                  <a:pt x="1021" y="197"/>
                </a:cubicBezTo>
                <a:cubicBezTo>
                  <a:pt x="963" y="371"/>
                  <a:pt x="1013" y="426"/>
                  <a:pt x="1020" y="432"/>
                </a:cubicBezTo>
                <a:lnTo>
                  <a:pt x="1020" y="432"/>
                </a:lnTo>
                <a:cubicBezTo>
                  <a:pt x="1018" y="431"/>
                  <a:pt x="1013" y="428"/>
                  <a:pt x="1008" y="428"/>
                </a:cubicBezTo>
                <a:cubicBezTo>
                  <a:pt x="1004" y="428"/>
                  <a:pt x="1000" y="429"/>
                  <a:pt x="996" y="433"/>
                </a:cubicBezTo>
                <a:cubicBezTo>
                  <a:pt x="983" y="446"/>
                  <a:pt x="996" y="595"/>
                  <a:pt x="1045" y="632"/>
                </a:cubicBezTo>
                <a:cubicBezTo>
                  <a:pt x="1058" y="670"/>
                  <a:pt x="1070" y="707"/>
                  <a:pt x="1095" y="744"/>
                </a:cubicBezTo>
                <a:cubicBezTo>
                  <a:pt x="1108" y="806"/>
                  <a:pt x="1108" y="869"/>
                  <a:pt x="1095" y="943"/>
                </a:cubicBezTo>
                <a:cubicBezTo>
                  <a:pt x="946" y="1031"/>
                  <a:pt x="797" y="1093"/>
                  <a:pt x="647" y="1155"/>
                </a:cubicBezTo>
                <a:cubicBezTo>
                  <a:pt x="398" y="1242"/>
                  <a:pt x="473" y="1740"/>
                  <a:pt x="473" y="1740"/>
                </a:cubicBezTo>
                <a:cubicBezTo>
                  <a:pt x="448" y="1864"/>
                  <a:pt x="448" y="1989"/>
                  <a:pt x="461" y="2113"/>
                </a:cubicBezTo>
                <a:cubicBezTo>
                  <a:pt x="398" y="2200"/>
                  <a:pt x="361" y="2287"/>
                  <a:pt x="361" y="2387"/>
                </a:cubicBezTo>
                <a:cubicBezTo>
                  <a:pt x="361" y="2574"/>
                  <a:pt x="348" y="2773"/>
                  <a:pt x="324" y="2960"/>
                </a:cubicBezTo>
                <a:cubicBezTo>
                  <a:pt x="299" y="2997"/>
                  <a:pt x="274" y="3034"/>
                  <a:pt x="249" y="3072"/>
                </a:cubicBezTo>
                <a:cubicBezTo>
                  <a:pt x="224" y="3084"/>
                  <a:pt x="199" y="3096"/>
                  <a:pt x="187" y="3121"/>
                </a:cubicBezTo>
                <a:cubicBezTo>
                  <a:pt x="137" y="3196"/>
                  <a:pt x="87" y="3258"/>
                  <a:pt x="25" y="3320"/>
                </a:cubicBezTo>
                <a:cubicBezTo>
                  <a:pt x="0" y="3345"/>
                  <a:pt x="0" y="3383"/>
                  <a:pt x="50" y="3383"/>
                </a:cubicBezTo>
                <a:cubicBezTo>
                  <a:pt x="85" y="3371"/>
                  <a:pt x="131" y="3282"/>
                  <a:pt x="157" y="3282"/>
                </a:cubicBezTo>
                <a:cubicBezTo>
                  <a:pt x="159" y="3282"/>
                  <a:pt x="160" y="3282"/>
                  <a:pt x="162" y="3283"/>
                </a:cubicBezTo>
                <a:cubicBezTo>
                  <a:pt x="174" y="3296"/>
                  <a:pt x="174" y="3383"/>
                  <a:pt x="162" y="3420"/>
                </a:cubicBezTo>
                <a:cubicBezTo>
                  <a:pt x="149" y="3445"/>
                  <a:pt x="87" y="3582"/>
                  <a:pt x="100" y="3619"/>
                </a:cubicBezTo>
                <a:cubicBezTo>
                  <a:pt x="106" y="3628"/>
                  <a:pt x="112" y="3632"/>
                  <a:pt x="118" y="3632"/>
                </a:cubicBezTo>
                <a:cubicBezTo>
                  <a:pt x="137" y="3632"/>
                  <a:pt x="155" y="3595"/>
                  <a:pt x="174" y="3557"/>
                </a:cubicBezTo>
                <a:cubicBezTo>
                  <a:pt x="186" y="3510"/>
                  <a:pt x="219" y="3431"/>
                  <a:pt x="234" y="3431"/>
                </a:cubicBezTo>
                <a:cubicBezTo>
                  <a:pt x="235" y="3431"/>
                  <a:pt x="236" y="3432"/>
                  <a:pt x="236" y="3432"/>
                </a:cubicBezTo>
                <a:cubicBezTo>
                  <a:pt x="249" y="3432"/>
                  <a:pt x="224" y="3557"/>
                  <a:pt x="224" y="3594"/>
                </a:cubicBezTo>
                <a:cubicBezTo>
                  <a:pt x="212" y="3644"/>
                  <a:pt x="212" y="3681"/>
                  <a:pt x="236" y="3681"/>
                </a:cubicBezTo>
                <a:cubicBezTo>
                  <a:pt x="249" y="3681"/>
                  <a:pt x="274" y="3657"/>
                  <a:pt x="286" y="3594"/>
                </a:cubicBezTo>
                <a:cubicBezTo>
                  <a:pt x="286" y="3532"/>
                  <a:pt x="299" y="3445"/>
                  <a:pt x="324" y="3445"/>
                </a:cubicBezTo>
                <a:cubicBezTo>
                  <a:pt x="336" y="3445"/>
                  <a:pt x="324" y="3544"/>
                  <a:pt x="324" y="3569"/>
                </a:cubicBezTo>
                <a:cubicBezTo>
                  <a:pt x="324" y="3594"/>
                  <a:pt x="324" y="3669"/>
                  <a:pt x="361" y="3669"/>
                </a:cubicBezTo>
                <a:cubicBezTo>
                  <a:pt x="398" y="3669"/>
                  <a:pt x="373" y="3420"/>
                  <a:pt x="398" y="3420"/>
                </a:cubicBezTo>
                <a:cubicBezTo>
                  <a:pt x="400" y="3419"/>
                  <a:pt x="401" y="3418"/>
                  <a:pt x="402" y="3418"/>
                </a:cubicBezTo>
                <a:cubicBezTo>
                  <a:pt x="413" y="3418"/>
                  <a:pt x="424" y="3463"/>
                  <a:pt x="436" y="3507"/>
                </a:cubicBezTo>
                <a:cubicBezTo>
                  <a:pt x="446" y="3550"/>
                  <a:pt x="448" y="3584"/>
                  <a:pt x="464" y="3584"/>
                </a:cubicBezTo>
                <a:cubicBezTo>
                  <a:pt x="467" y="3584"/>
                  <a:pt x="470" y="3583"/>
                  <a:pt x="473" y="3582"/>
                </a:cubicBezTo>
                <a:cubicBezTo>
                  <a:pt x="498" y="3569"/>
                  <a:pt x="473" y="3445"/>
                  <a:pt x="473" y="3395"/>
                </a:cubicBezTo>
                <a:cubicBezTo>
                  <a:pt x="473" y="3333"/>
                  <a:pt x="510" y="3258"/>
                  <a:pt x="498" y="3196"/>
                </a:cubicBezTo>
                <a:cubicBezTo>
                  <a:pt x="498" y="3146"/>
                  <a:pt x="485" y="3109"/>
                  <a:pt x="485" y="3059"/>
                </a:cubicBezTo>
                <a:cubicBezTo>
                  <a:pt x="485" y="3034"/>
                  <a:pt x="647" y="2673"/>
                  <a:pt x="672" y="2586"/>
                </a:cubicBezTo>
                <a:cubicBezTo>
                  <a:pt x="709" y="2462"/>
                  <a:pt x="722" y="2325"/>
                  <a:pt x="709" y="2188"/>
                </a:cubicBezTo>
                <a:lnTo>
                  <a:pt x="734" y="2088"/>
                </a:lnTo>
                <a:cubicBezTo>
                  <a:pt x="772" y="2213"/>
                  <a:pt x="784" y="2350"/>
                  <a:pt x="772" y="2487"/>
                </a:cubicBezTo>
                <a:cubicBezTo>
                  <a:pt x="722" y="2798"/>
                  <a:pt x="697" y="3121"/>
                  <a:pt x="685" y="3445"/>
                </a:cubicBezTo>
                <a:cubicBezTo>
                  <a:pt x="672" y="3657"/>
                  <a:pt x="697" y="3856"/>
                  <a:pt x="747" y="4055"/>
                </a:cubicBezTo>
                <a:cubicBezTo>
                  <a:pt x="809" y="4192"/>
                  <a:pt x="846" y="4353"/>
                  <a:pt x="859" y="4503"/>
                </a:cubicBezTo>
                <a:cubicBezTo>
                  <a:pt x="834" y="4702"/>
                  <a:pt x="846" y="4901"/>
                  <a:pt x="859" y="5088"/>
                </a:cubicBezTo>
                <a:cubicBezTo>
                  <a:pt x="909" y="5250"/>
                  <a:pt x="1021" y="5498"/>
                  <a:pt x="1021" y="5610"/>
                </a:cubicBezTo>
                <a:cubicBezTo>
                  <a:pt x="1033" y="5698"/>
                  <a:pt x="1033" y="5797"/>
                  <a:pt x="1008" y="5884"/>
                </a:cubicBezTo>
                <a:cubicBezTo>
                  <a:pt x="996" y="5946"/>
                  <a:pt x="859" y="5996"/>
                  <a:pt x="871" y="6058"/>
                </a:cubicBezTo>
                <a:cubicBezTo>
                  <a:pt x="884" y="6083"/>
                  <a:pt x="952" y="6090"/>
                  <a:pt x="1017" y="6090"/>
                </a:cubicBezTo>
                <a:cubicBezTo>
                  <a:pt x="1083" y="6090"/>
                  <a:pt x="1145" y="6083"/>
                  <a:pt x="1145" y="6083"/>
                </a:cubicBezTo>
                <a:cubicBezTo>
                  <a:pt x="1162" y="6083"/>
                  <a:pt x="1173" y="6089"/>
                  <a:pt x="1186" y="6089"/>
                </a:cubicBezTo>
                <a:cubicBezTo>
                  <a:pt x="1192" y="6089"/>
                  <a:pt x="1199" y="6088"/>
                  <a:pt x="1207" y="6083"/>
                </a:cubicBezTo>
                <a:cubicBezTo>
                  <a:pt x="1245" y="6083"/>
                  <a:pt x="1257" y="6083"/>
                  <a:pt x="1269" y="6058"/>
                </a:cubicBezTo>
                <a:cubicBezTo>
                  <a:pt x="1269" y="5996"/>
                  <a:pt x="1257" y="5934"/>
                  <a:pt x="1245" y="5884"/>
                </a:cubicBezTo>
                <a:cubicBezTo>
                  <a:pt x="1245" y="5822"/>
                  <a:pt x="1245" y="5772"/>
                  <a:pt x="1232" y="5722"/>
                </a:cubicBezTo>
                <a:cubicBezTo>
                  <a:pt x="1220" y="5685"/>
                  <a:pt x="1220" y="5635"/>
                  <a:pt x="1207" y="5586"/>
                </a:cubicBezTo>
                <a:cubicBezTo>
                  <a:pt x="1207" y="5474"/>
                  <a:pt x="1220" y="5362"/>
                  <a:pt x="1245" y="5250"/>
                </a:cubicBezTo>
                <a:cubicBezTo>
                  <a:pt x="1269" y="5075"/>
                  <a:pt x="1245" y="4901"/>
                  <a:pt x="1195" y="4752"/>
                </a:cubicBezTo>
                <a:cubicBezTo>
                  <a:pt x="1195" y="4752"/>
                  <a:pt x="1170" y="4702"/>
                  <a:pt x="1207" y="4540"/>
                </a:cubicBezTo>
                <a:cubicBezTo>
                  <a:pt x="1232" y="4316"/>
                  <a:pt x="1245" y="4092"/>
                  <a:pt x="1257" y="3868"/>
                </a:cubicBezTo>
                <a:lnTo>
                  <a:pt x="1294" y="3520"/>
                </a:lnTo>
                <a:lnTo>
                  <a:pt x="1332" y="3868"/>
                </a:lnTo>
                <a:cubicBezTo>
                  <a:pt x="1332" y="4092"/>
                  <a:pt x="1357" y="4316"/>
                  <a:pt x="1381" y="4540"/>
                </a:cubicBezTo>
                <a:cubicBezTo>
                  <a:pt x="1419" y="4702"/>
                  <a:pt x="1394" y="4752"/>
                  <a:pt x="1394" y="4752"/>
                </a:cubicBezTo>
                <a:cubicBezTo>
                  <a:pt x="1332" y="4901"/>
                  <a:pt x="1319" y="5075"/>
                  <a:pt x="1344" y="5250"/>
                </a:cubicBezTo>
                <a:cubicBezTo>
                  <a:pt x="1357" y="5362"/>
                  <a:pt x="1369" y="5474"/>
                  <a:pt x="1369" y="5586"/>
                </a:cubicBezTo>
                <a:cubicBezTo>
                  <a:pt x="1369" y="5635"/>
                  <a:pt x="1357" y="5685"/>
                  <a:pt x="1344" y="5722"/>
                </a:cubicBezTo>
                <a:cubicBezTo>
                  <a:pt x="1332" y="5772"/>
                  <a:pt x="1332" y="5822"/>
                  <a:pt x="1332" y="5884"/>
                </a:cubicBezTo>
                <a:cubicBezTo>
                  <a:pt x="1319" y="5934"/>
                  <a:pt x="1319" y="5996"/>
                  <a:pt x="1319" y="6058"/>
                </a:cubicBezTo>
                <a:cubicBezTo>
                  <a:pt x="1319" y="6083"/>
                  <a:pt x="1332" y="6083"/>
                  <a:pt x="1381" y="6083"/>
                </a:cubicBezTo>
                <a:cubicBezTo>
                  <a:pt x="1386" y="6088"/>
                  <a:pt x="1391" y="6089"/>
                  <a:pt x="1398" y="6089"/>
                </a:cubicBezTo>
                <a:cubicBezTo>
                  <a:pt x="1411" y="6089"/>
                  <a:pt x="1427" y="6083"/>
                  <a:pt x="1444" y="6083"/>
                </a:cubicBezTo>
                <a:cubicBezTo>
                  <a:pt x="1444" y="6083"/>
                  <a:pt x="1506" y="6090"/>
                  <a:pt x="1570" y="6090"/>
                </a:cubicBezTo>
                <a:cubicBezTo>
                  <a:pt x="1634" y="6090"/>
                  <a:pt x="1699" y="6083"/>
                  <a:pt x="1705" y="6058"/>
                </a:cubicBezTo>
                <a:cubicBezTo>
                  <a:pt x="1730" y="5996"/>
                  <a:pt x="1593" y="5946"/>
                  <a:pt x="1568" y="5884"/>
                </a:cubicBezTo>
                <a:cubicBezTo>
                  <a:pt x="1556" y="5797"/>
                  <a:pt x="1556" y="5698"/>
                  <a:pt x="1568" y="5610"/>
                </a:cubicBezTo>
                <a:cubicBezTo>
                  <a:pt x="1606" y="5436"/>
                  <a:pt x="1655" y="5262"/>
                  <a:pt x="1718" y="5088"/>
                </a:cubicBezTo>
                <a:cubicBezTo>
                  <a:pt x="1742" y="4901"/>
                  <a:pt x="1742" y="4702"/>
                  <a:pt x="1718" y="4503"/>
                </a:cubicBezTo>
                <a:cubicBezTo>
                  <a:pt x="1730" y="4353"/>
                  <a:pt x="1767" y="4192"/>
                  <a:pt x="1830" y="4055"/>
                </a:cubicBezTo>
                <a:cubicBezTo>
                  <a:pt x="1879" y="3856"/>
                  <a:pt x="1904" y="3657"/>
                  <a:pt x="1892" y="3445"/>
                </a:cubicBezTo>
                <a:cubicBezTo>
                  <a:pt x="1879" y="3121"/>
                  <a:pt x="1854" y="2798"/>
                  <a:pt x="1805" y="2487"/>
                </a:cubicBezTo>
                <a:cubicBezTo>
                  <a:pt x="1792" y="2350"/>
                  <a:pt x="1805" y="2213"/>
                  <a:pt x="1842" y="2088"/>
                </a:cubicBezTo>
                <a:lnTo>
                  <a:pt x="1867" y="2188"/>
                </a:lnTo>
                <a:cubicBezTo>
                  <a:pt x="1854" y="2325"/>
                  <a:pt x="1867" y="2462"/>
                  <a:pt x="1904" y="2586"/>
                </a:cubicBezTo>
                <a:cubicBezTo>
                  <a:pt x="1929" y="2673"/>
                  <a:pt x="2078" y="3034"/>
                  <a:pt x="2091" y="3059"/>
                </a:cubicBezTo>
                <a:cubicBezTo>
                  <a:pt x="2091" y="3109"/>
                  <a:pt x="2078" y="3146"/>
                  <a:pt x="2078" y="3196"/>
                </a:cubicBezTo>
                <a:cubicBezTo>
                  <a:pt x="2078" y="3258"/>
                  <a:pt x="2103" y="3333"/>
                  <a:pt x="2103" y="3395"/>
                </a:cubicBezTo>
                <a:cubicBezTo>
                  <a:pt x="2091" y="3445"/>
                  <a:pt x="2066" y="3569"/>
                  <a:pt x="2091" y="3582"/>
                </a:cubicBezTo>
                <a:cubicBezTo>
                  <a:pt x="2094" y="3583"/>
                  <a:pt x="2097" y="3584"/>
                  <a:pt x="2099" y="3584"/>
                </a:cubicBezTo>
                <a:cubicBezTo>
                  <a:pt x="2116" y="3584"/>
                  <a:pt x="2117" y="3550"/>
                  <a:pt x="2128" y="3507"/>
                </a:cubicBezTo>
                <a:cubicBezTo>
                  <a:pt x="2139" y="3463"/>
                  <a:pt x="2150" y="3418"/>
                  <a:pt x="2171" y="3418"/>
                </a:cubicBezTo>
                <a:cubicBezTo>
                  <a:pt x="2173" y="3418"/>
                  <a:pt x="2175" y="3419"/>
                  <a:pt x="2178" y="3420"/>
                </a:cubicBezTo>
                <a:cubicBezTo>
                  <a:pt x="2190" y="3420"/>
                  <a:pt x="2153" y="3669"/>
                  <a:pt x="2215" y="3669"/>
                </a:cubicBezTo>
                <a:cubicBezTo>
                  <a:pt x="2265" y="3669"/>
                  <a:pt x="2240" y="3594"/>
                  <a:pt x="2240" y="3569"/>
                </a:cubicBezTo>
                <a:cubicBezTo>
                  <a:pt x="2240" y="3544"/>
                  <a:pt x="2240" y="3445"/>
                  <a:pt x="2253" y="3445"/>
                </a:cubicBezTo>
                <a:cubicBezTo>
                  <a:pt x="2265" y="3445"/>
                  <a:pt x="2278" y="3532"/>
                  <a:pt x="2290" y="3594"/>
                </a:cubicBezTo>
                <a:cubicBezTo>
                  <a:pt x="2290" y="3657"/>
                  <a:pt x="2315" y="3681"/>
                  <a:pt x="2340" y="3681"/>
                </a:cubicBezTo>
                <a:cubicBezTo>
                  <a:pt x="2352" y="3681"/>
                  <a:pt x="2352" y="3644"/>
                  <a:pt x="2352" y="3594"/>
                </a:cubicBezTo>
                <a:cubicBezTo>
                  <a:pt x="2340" y="3544"/>
                  <a:pt x="2327" y="3482"/>
                  <a:pt x="2327" y="3432"/>
                </a:cubicBezTo>
                <a:cubicBezTo>
                  <a:pt x="2340" y="3432"/>
                  <a:pt x="2377" y="3507"/>
                  <a:pt x="2390" y="3557"/>
                </a:cubicBezTo>
                <a:cubicBezTo>
                  <a:pt x="2408" y="3595"/>
                  <a:pt x="2427" y="3632"/>
                  <a:pt x="2446" y="3632"/>
                </a:cubicBezTo>
                <a:cubicBezTo>
                  <a:pt x="2452" y="3632"/>
                  <a:pt x="2458" y="3628"/>
                  <a:pt x="2464" y="3619"/>
                </a:cubicBezTo>
                <a:cubicBezTo>
                  <a:pt x="2489" y="3582"/>
                  <a:pt x="2427" y="3445"/>
                  <a:pt x="2414" y="3420"/>
                </a:cubicBezTo>
                <a:cubicBezTo>
                  <a:pt x="2402" y="3383"/>
                  <a:pt x="2390" y="3296"/>
                  <a:pt x="2414" y="3283"/>
                </a:cubicBezTo>
                <a:cubicBezTo>
                  <a:pt x="2415" y="3282"/>
                  <a:pt x="2416" y="3282"/>
                  <a:pt x="2417" y="3282"/>
                </a:cubicBezTo>
                <a:cubicBezTo>
                  <a:pt x="2433" y="3282"/>
                  <a:pt x="2480" y="3371"/>
                  <a:pt x="2526" y="3383"/>
                </a:cubicBezTo>
                <a:cubicBezTo>
                  <a:pt x="2576" y="3383"/>
                  <a:pt x="2614" y="3345"/>
                  <a:pt x="2576" y="3320"/>
                </a:cubicBezTo>
                <a:cubicBezTo>
                  <a:pt x="2514" y="3258"/>
                  <a:pt x="2464" y="3196"/>
                  <a:pt x="2414" y="3121"/>
                </a:cubicBezTo>
                <a:cubicBezTo>
                  <a:pt x="2402" y="3096"/>
                  <a:pt x="2377" y="3084"/>
                  <a:pt x="2352" y="3072"/>
                </a:cubicBezTo>
                <a:cubicBezTo>
                  <a:pt x="2315" y="3034"/>
                  <a:pt x="2302" y="2997"/>
                  <a:pt x="2278" y="2960"/>
                </a:cubicBezTo>
                <a:cubicBezTo>
                  <a:pt x="2253" y="2773"/>
                  <a:pt x="2240" y="2574"/>
                  <a:pt x="2240" y="2387"/>
                </a:cubicBezTo>
                <a:cubicBezTo>
                  <a:pt x="2240" y="2287"/>
                  <a:pt x="2203" y="2200"/>
                  <a:pt x="2141" y="2113"/>
                </a:cubicBezTo>
                <a:cubicBezTo>
                  <a:pt x="2153" y="1989"/>
                  <a:pt x="2153" y="1864"/>
                  <a:pt x="2128" y="1740"/>
                </a:cubicBezTo>
                <a:cubicBezTo>
                  <a:pt x="2128" y="1740"/>
                  <a:pt x="2203" y="1242"/>
                  <a:pt x="1954" y="1155"/>
                </a:cubicBezTo>
                <a:cubicBezTo>
                  <a:pt x="1805" y="1093"/>
                  <a:pt x="1655" y="1031"/>
                  <a:pt x="1506" y="943"/>
                </a:cubicBezTo>
                <a:cubicBezTo>
                  <a:pt x="1493" y="869"/>
                  <a:pt x="1493" y="806"/>
                  <a:pt x="1506" y="744"/>
                </a:cubicBezTo>
                <a:cubicBezTo>
                  <a:pt x="1531" y="707"/>
                  <a:pt x="1543" y="670"/>
                  <a:pt x="1556" y="632"/>
                </a:cubicBezTo>
                <a:cubicBezTo>
                  <a:pt x="1606" y="595"/>
                  <a:pt x="1618" y="446"/>
                  <a:pt x="1606" y="433"/>
                </a:cubicBezTo>
                <a:cubicBezTo>
                  <a:pt x="1606" y="429"/>
                  <a:pt x="1603" y="428"/>
                  <a:pt x="1599" y="428"/>
                </a:cubicBezTo>
                <a:cubicBezTo>
                  <a:pt x="1592" y="428"/>
                  <a:pt x="1581" y="433"/>
                  <a:pt x="1581" y="433"/>
                </a:cubicBezTo>
                <a:cubicBezTo>
                  <a:pt x="1581" y="433"/>
                  <a:pt x="1643" y="383"/>
                  <a:pt x="1581" y="197"/>
                </a:cubicBezTo>
                <a:cubicBezTo>
                  <a:pt x="1568" y="110"/>
                  <a:pt x="1493" y="47"/>
                  <a:pt x="1406" y="47"/>
                </a:cubicBezTo>
                <a:cubicBezTo>
                  <a:pt x="1383" y="15"/>
                  <a:pt x="1341" y="0"/>
                  <a:pt x="1293" y="0"/>
                </a:cubicBezTo>
                <a:close/>
              </a:path>
            </a:pathLst>
          </a:custGeom>
          <a:solidFill>
            <a:srgbClr val="39A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07;p29"/>
          <p:cNvSpPr/>
          <p:nvPr/>
        </p:nvSpPr>
        <p:spPr>
          <a:xfrm>
            <a:off x="7429520" y="2500312"/>
            <a:ext cx="174439" cy="406401"/>
          </a:xfrm>
          <a:custGeom>
            <a:avLst/>
            <a:gdLst/>
            <a:ahLst/>
            <a:cxnLst/>
            <a:rect l="l" t="t" r="r" b="b"/>
            <a:pathLst>
              <a:path w="2614" h="6090" extrusionOk="0">
                <a:moveTo>
                  <a:pt x="1293" y="0"/>
                </a:moveTo>
                <a:cubicBezTo>
                  <a:pt x="1192" y="0"/>
                  <a:pt x="1063" y="70"/>
                  <a:pt x="1021" y="197"/>
                </a:cubicBezTo>
                <a:cubicBezTo>
                  <a:pt x="963" y="371"/>
                  <a:pt x="1013" y="426"/>
                  <a:pt x="1020" y="432"/>
                </a:cubicBezTo>
                <a:lnTo>
                  <a:pt x="1020" y="432"/>
                </a:lnTo>
                <a:cubicBezTo>
                  <a:pt x="1018" y="431"/>
                  <a:pt x="1013" y="428"/>
                  <a:pt x="1008" y="428"/>
                </a:cubicBezTo>
                <a:cubicBezTo>
                  <a:pt x="1004" y="428"/>
                  <a:pt x="1000" y="429"/>
                  <a:pt x="996" y="433"/>
                </a:cubicBezTo>
                <a:cubicBezTo>
                  <a:pt x="983" y="446"/>
                  <a:pt x="996" y="595"/>
                  <a:pt x="1045" y="632"/>
                </a:cubicBezTo>
                <a:cubicBezTo>
                  <a:pt x="1058" y="670"/>
                  <a:pt x="1070" y="707"/>
                  <a:pt x="1095" y="744"/>
                </a:cubicBezTo>
                <a:cubicBezTo>
                  <a:pt x="1108" y="806"/>
                  <a:pt x="1108" y="869"/>
                  <a:pt x="1095" y="943"/>
                </a:cubicBezTo>
                <a:cubicBezTo>
                  <a:pt x="946" y="1031"/>
                  <a:pt x="797" y="1093"/>
                  <a:pt x="647" y="1155"/>
                </a:cubicBezTo>
                <a:cubicBezTo>
                  <a:pt x="398" y="1242"/>
                  <a:pt x="473" y="1740"/>
                  <a:pt x="473" y="1740"/>
                </a:cubicBezTo>
                <a:cubicBezTo>
                  <a:pt x="448" y="1864"/>
                  <a:pt x="448" y="1989"/>
                  <a:pt x="461" y="2113"/>
                </a:cubicBezTo>
                <a:cubicBezTo>
                  <a:pt x="398" y="2200"/>
                  <a:pt x="361" y="2287"/>
                  <a:pt x="361" y="2387"/>
                </a:cubicBezTo>
                <a:cubicBezTo>
                  <a:pt x="361" y="2574"/>
                  <a:pt x="348" y="2773"/>
                  <a:pt x="324" y="2960"/>
                </a:cubicBezTo>
                <a:cubicBezTo>
                  <a:pt x="299" y="2997"/>
                  <a:pt x="274" y="3034"/>
                  <a:pt x="249" y="3072"/>
                </a:cubicBezTo>
                <a:cubicBezTo>
                  <a:pt x="224" y="3084"/>
                  <a:pt x="199" y="3096"/>
                  <a:pt x="187" y="3121"/>
                </a:cubicBezTo>
                <a:cubicBezTo>
                  <a:pt x="137" y="3196"/>
                  <a:pt x="87" y="3258"/>
                  <a:pt x="25" y="3320"/>
                </a:cubicBezTo>
                <a:cubicBezTo>
                  <a:pt x="0" y="3345"/>
                  <a:pt x="0" y="3383"/>
                  <a:pt x="50" y="3383"/>
                </a:cubicBezTo>
                <a:cubicBezTo>
                  <a:pt x="85" y="3371"/>
                  <a:pt x="131" y="3282"/>
                  <a:pt x="157" y="3282"/>
                </a:cubicBezTo>
                <a:cubicBezTo>
                  <a:pt x="159" y="3282"/>
                  <a:pt x="160" y="3282"/>
                  <a:pt x="162" y="3283"/>
                </a:cubicBezTo>
                <a:cubicBezTo>
                  <a:pt x="174" y="3296"/>
                  <a:pt x="174" y="3383"/>
                  <a:pt x="162" y="3420"/>
                </a:cubicBezTo>
                <a:cubicBezTo>
                  <a:pt x="149" y="3445"/>
                  <a:pt x="87" y="3582"/>
                  <a:pt x="100" y="3619"/>
                </a:cubicBezTo>
                <a:cubicBezTo>
                  <a:pt x="106" y="3628"/>
                  <a:pt x="112" y="3632"/>
                  <a:pt x="118" y="3632"/>
                </a:cubicBezTo>
                <a:cubicBezTo>
                  <a:pt x="137" y="3632"/>
                  <a:pt x="155" y="3595"/>
                  <a:pt x="174" y="3557"/>
                </a:cubicBezTo>
                <a:cubicBezTo>
                  <a:pt x="186" y="3510"/>
                  <a:pt x="219" y="3431"/>
                  <a:pt x="234" y="3431"/>
                </a:cubicBezTo>
                <a:cubicBezTo>
                  <a:pt x="235" y="3431"/>
                  <a:pt x="236" y="3432"/>
                  <a:pt x="236" y="3432"/>
                </a:cubicBezTo>
                <a:cubicBezTo>
                  <a:pt x="249" y="3432"/>
                  <a:pt x="224" y="3557"/>
                  <a:pt x="224" y="3594"/>
                </a:cubicBezTo>
                <a:cubicBezTo>
                  <a:pt x="212" y="3644"/>
                  <a:pt x="212" y="3681"/>
                  <a:pt x="236" y="3681"/>
                </a:cubicBezTo>
                <a:cubicBezTo>
                  <a:pt x="249" y="3681"/>
                  <a:pt x="274" y="3657"/>
                  <a:pt x="286" y="3594"/>
                </a:cubicBezTo>
                <a:cubicBezTo>
                  <a:pt x="286" y="3532"/>
                  <a:pt x="299" y="3445"/>
                  <a:pt x="324" y="3445"/>
                </a:cubicBezTo>
                <a:cubicBezTo>
                  <a:pt x="336" y="3445"/>
                  <a:pt x="324" y="3544"/>
                  <a:pt x="324" y="3569"/>
                </a:cubicBezTo>
                <a:cubicBezTo>
                  <a:pt x="324" y="3594"/>
                  <a:pt x="324" y="3669"/>
                  <a:pt x="361" y="3669"/>
                </a:cubicBezTo>
                <a:cubicBezTo>
                  <a:pt x="398" y="3669"/>
                  <a:pt x="373" y="3420"/>
                  <a:pt x="398" y="3420"/>
                </a:cubicBezTo>
                <a:cubicBezTo>
                  <a:pt x="400" y="3419"/>
                  <a:pt x="401" y="3418"/>
                  <a:pt x="402" y="3418"/>
                </a:cubicBezTo>
                <a:cubicBezTo>
                  <a:pt x="413" y="3418"/>
                  <a:pt x="424" y="3463"/>
                  <a:pt x="436" y="3507"/>
                </a:cubicBezTo>
                <a:cubicBezTo>
                  <a:pt x="446" y="3550"/>
                  <a:pt x="448" y="3584"/>
                  <a:pt x="464" y="3584"/>
                </a:cubicBezTo>
                <a:cubicBezTo>
                  <a:pt x="467" y="3584"/>
                  <a:pt x="470" y="3583"/>
                  <a:pt x="473" y="3582"/>
                </a:cubicBezTo>
                <a:cubicBezTo>
                  <a:pt x="498" y="3569"/>
                  <a:pt x="473" y="3445"/>
                  <a:pt x="473" y="3395"/>
                </a:cubicBezTo>
                <a:cubicBezTo>
                  <a:pt x="473" y="3333"/>
                  <a:pt x="510" y="3258"/>
                  <a:pt x="498" y="3196"/>
                </a:cubicBezTo>
                <a:cubicBezTo>
                  <a:pt x="498" y="3146"/>
                  <a:pt x="485" y="3109"/>
                  <a:pt x="485" y="3059"/>
                </a:cubicBezTo>
                <a:cubicBezTo>
                  <a:pt x="485" y="3034"/>
                  <a:pt x="647" y="2673"/>
                  <a:pt x="672" y="2586"/>
                </a:cubicBezTo>
                <a:cubicBezTo>
                  <a:pt x="709" y="2462"/>
                  <a:pt x="722" y="2325"/>
                  <a:pt x="709" y="2188"/>
                </a:cubicBezTo>
                <a:lnTo>
                  <a:pt x="734" y="2088"/>
                </a:lnTo>
                <a:cubicBezTo>
                  <a:pt x="772" y="2213"/>
                  <a:pt x="784" y="2350"/>
                  <a:pt x="772" y="2487"/>
                </a:cubicBezTo>
                <a:cubicBezTo>
                  <a:pt x="722" y="2798"/>
                  <a:pt x="697" y="3121"/>
                  <a:pt x="685" y="3445"/>
                </a:cubicBezTo>
                <a:cubicBezTo>
                  <a:pt x="672" y="3657"/>
                  <a:pt x="697" y="3856"/>
                  <a:pt x="747" y="4055"/>
                </a:cubicBezTo>
                <a:cubicBezTo>
                  <a:pt x="809" y="4192"/>
                  <a:pt x="846" y="4353"/>
                  <a:pt x="859" y="4503"/>
                </a:cubicBezTo>
                <a:cubicBezTo>
                  <a:pt x="834" y="4702"/>
                  <a:pt x="846" y="4901"/>
                  <a:pt x="859" y="5088"/>
                </a:cubicBezTo>
                <a:cubicBezTo>
                  <a:pt x="909" y="5250"/>
                  <a:pt x="1021" y="5498"/>
                  <a:pt x="1021" y="5610"/>
                </a:cubicBezTo>
                <a:cubicBezTo>
                  <a:pt x="1033" y="5698"/>
                  <a:pt x="1033" y="5797"/>
                  <a:pt x="1008" y="5884"/>
                </a:cubicBezTo>
                <a:cubicBezTo>
                  <a:pt x="996" y="5946"/>
                  <a:pt x="859" y="5996"/>
                  <a:pt x="871" y="6058"/>
                </a:cubicBezTo>
                <a:cubicBezTo>
                  <a:pt x="884" y="6083"/>
                  <a:pt x="952" y="6090"/>
                  <a:pt x="1017" y="6090"/>
                </a:cubicBezTo>
                <a:cubicBezTo>
                  <a:pt x="1083" y="6090"/>
                  <a:pt x="1145" y="6083"/>
                  <a:pt x="1145" y="6083"/>
                </a:cubicBezTo>
                <a:cubicBezTo>
                  <a:pt x="1162" y="6083"/>
                  <a:pt x="1173" y="6089"/>
                  <a:pt x="1186" y="6089"/>
                </a:cubicBezTo>
                <a:cubicBezTo>
                  <a:pt x="1192" y="6089"/>
                  <a:pt x="1199" y="6088"/>
                  <a:pt x="1207" y="6083"/>
                </a:cubicBezTo>
                <a:cubicBezTo>
                  <a:pt x="1245" y="6083"/>
                  <a:pt x="1257" y="6083"/>
                  <a:pt x="1269" y="6058"/>
                </a:cubicBezTo>
                <a:cubicBezTo>
                  <a:pt x="1269" y="5996"/>
                  <a:pt x="1257" y="5934"/>
                  <a:pt x="1245" y="5884"/>
                </a:cubicBezTo>
                <a:cubicBezTo>
                  <a:pt x="1245" y="5822"/>
                  <a:pt x="1245" y="5772"/>
                  <a:pt x="1232" y="5722"/>
                </a:cubicBezTo>
                <a:cubicBezTo>
                  <a:pt x="1220" y="5685"/>
                  <a:pt x="1220" y="5635"/>
                  <a:pt x="1207" y="5586"/>
                </a:cubicBezTo>
                <a:cubicBezTo>
                  <a:pt x="1207" y="5474"/>
                  <a:pt x="1220" y="5362"/>
                  <a:pt x="1245" y="5250"/>
                </a:cubicBezTo>
                <a:cubicBezTo>
                  <a:pt x="1269" y="5075"/>
                  <a:pt x="1245" y="4901"/>
                  <a:pt x="1195" y="4752"/>
                </a:cubicBezTo>
                <a:cubicBezTo>
                  <a:pt x="1195" y="4752"/>
                  <a:pt x="1170" y="4702"/>
                  <a:pt x="1207" y="4540"/>
                </a:cubicBezTo>
                <a:cubicBezTo>
                  <a:pt x="1232" y="4316"/>
                  <a:pt x="1245" y="4092"/>
                  <a:pt x="1257" y="3868"/>
                </a:cubicBezTo>
                <a:lnTo>
                  <a:pt x="1294" y="3520"/>
                </a:lnTo>
                <a:lnTo>
                  <a:pt x="1332" y="3868"/>
                </a:lnTo>
                <a:cubicBezTo>
                  <a:pt x="1332" y="4092"/>
                  <a:pt x="1357" y="4316"/>
                  <a:pt x="1381" y="4540"/>
                </a:cubicBezTo>
                <a:cubicBezTo>
                  <a:pt x="1419" y="4702"/>
                  <a:pt x="1394" y="4752"/>
                  <a:pt x="1394" y="4752"/>
                </a:cubicBezTo>
                <a:cubicBezTo>
                  <a:pt x="1332" y="4901"/>
                  <a:pt x="1319" y="5075"/>
                  <a:pt x="1344" y="5250"/>
                </a:cubicBezTo>
                <a:cubicBezTo>
                  <a:pt x="1357" y="5362"/>
                  <a:pt x="1369" y="5474"/>
                  <a:pt x="1369" y="5586"/>
                </a:cubicBezTo>
                <a:cubicBezTo>
                  <a:pt x="1369" y="5635"/>
                  <a:pt x="1357" y="5685"/>
                  <a:pt x="1344" y="5722"/>
                </a:cubicBezTo>
                <a:cubicBezTo>
                  <a:pt x="1332" y="5772"/>
                  <a:pt x="1332" y="5822"/>
                  <a:pt x="1332" y="5884"/>
                </a:cubicBezTo>
                <a:cubicBezTo>
                  <a:pt x="1319" y="5934"/>
                  <a:pt x="1319" y="5996"/>
                  <a:pt x="1319" y="6058"/>
                </a:cubicBezTo>
                <a:cubicBezTo>
                  <a:pt x="1319" y="6083"/>
                  <a:pt x="1332" y="6083"/>
                  <a:pt x="1381" y="6083"/>
                </a:cubicBezTo>
                <a:cubicBezTo>
                  <a:pt x="1386" y="6088"/>
                  <a:pt x="1391" y="6089"/>
                  <a:pt x="1398" y="6089"/>
                </a:cubicBezTo>
                <a:cubicBezTo>
                  <a:pt x="1411" y="6089"/>
                  <a:pt x="1427" y="6083"/>
                  <a:pt x="1444" y="6083"/>
                </a:cubicBezTo>
                <a:cubicBezTo>
                  <a:pt x="1444" y="6083"/>
                  <a:pt x="1506" y="6090"/>
                  <a:pt x="1570" y="6090"/>
                </a:cubicBezTo>
                <a:cubicBezTo>
                  <a:pt x="1634" y="6090"/>
                  <a:pt x="1699" y="6083"/>
                  <a:pt x="1705" y="6058"/>
                </a:cubicBezTo>
                <a:cubicBezTo>
                  <a:pt x="1730" y="5996"/>
                  <a:pt x="1593" y="5946"/>
                  <a:pt x="1568" y="5884"/>
                </a:cubicBezTo>
                <a:cubicBezTo>
                  <a:pt x="1556" y="5797"/>
                  <a:pt x="1556" y="5698"/>
                  <a:pt x="1568" y="5610"/>
                </a:cubicBezTo>
                <a:cubicBezTo>
                  <a:pt x="1606" y="5436"/>
                  <a:pt x="1655" y="5262"/>
                  <a:pt x="1718" y="5088"/>
                </a:cubicBezTo>
                <a:cubicBezTo>
                  <a:pt x="1742" y="4901"/>
                  <a:pt x="1742" y="4702"/>
                  <a:pt x="1718" y="4503"/>
                </a:cubicBezTo>
                <a:cubicBezTo>
                  <a:pt x="1730" y="4353"/>
                  <a:pt x="1767" y="4192"/>
                  <a:pt x="1830" y="4055"/>
                </a:cubicBezTo>
                <a:cubicBezTo>
                  <a:pt x="1879" y="3856"/>
                  <a:pt x="1904" y="3657"/>
                  <a:pt x="1892" y="3445"/>
                </a:cubicBezTo>
                <a:cubicBezTo>
                  <a:pt x="1879" y="3121"/>
                  <a:pt x="1854" y="2798"/>
                  <a:pt x="1805" y="2487"/>
                </a:cubicBezTo>
                <a:cubicBezTo>
                  <a:pt x="1792" y="2350"/>
                  <a:pt x="1805" y="2213"/>
                  <a:pt x="1842" y="2088"/>
                </a:cubicBezTo>
                <a:lnTo>
                  <a:pt x="1867" y="2188"/>
                </a:lnTo>
                <a:cubicBezTo>
                  <a:pt x="1854" y="2325"/>
                  <a:pt x="1867" y="2462"/>
                  <a:pt x="1904" y="2586"/>
                </a:cubicBezTo>
                <a:cubicBezTo>
                  <a:pt x="1929" y="2673"/>
                  <a:pt x="2078" y="3034"/>
                  <a:pt x="2091" y="3059"/>
                </a:cubicBezTo>
                <a:cubicBezTo>
                  <a:pt x="2091" y="3109"/>
                  <a:pt x="2078" y="3146"/>
                  <a:pt x="2078" y="3196"/>
                </a:cubicBezTo>
                <a:cubicBezTo>
                  <a:pt x="2078" y="3258"/>
                  <a:pt x="2103" y="3333"/>
                  <a:pt x="2103" y="3395"/>
                </a:cubicBezTo>
                <a:cubicBezTo>
                  <a:pt x="2091" y="3445"/>
                  <a:pt x="2066" y="3569"/>
                  <a:pt x="2091" y="3582"/>
                </a:cubicBezTo>
                <a:cubicBezTo>
                  <a:pt x="2094" y="3583"/>
                  <a:pt x="2097" y="3584"/>
                  <a:pt x="2099" y="3584"/>
                </a:cubicBezTo>
                <a:cubicBezTo>
                  <a:pt x="2116" y="3584"/>
                  <a:pt x="2117" y="3550"/>
                  <a:pt x="2128" y="3507"/>
                </a:cubicBezTo>
                <a:cubicBezTo>
                  <a:pt x="2139" y="3463"/>
                  <a:pt x="2150" y="3418"/>
                  <a:pt x="2171" y="3418"/>
                </a:cubicBezTo>
                <a:cubicBezTo>
                  <a:pt x="2173" y="3418"/>
                  <a:pt x="2175" y="3419"/>
                  <a:pt x="2178" y="3420"/>
                </a:cubicBezTo>
                <a:cubicBezTo>
                  <a:pt x="2190" y="3420"/>
                  <a:pt x="2153" y="3669"/>
                  <a:pt x="2215" y="3669"/>
                </a:cubicBezTo>
                <a:cubicBezTo>
                  <a:pt x="2265" y="3669"/>
                  <a:pt x="2240" y="3594"/>
                  <a:pt x="2240" y="3569"/>
                </a:cubicBezTo>
                <a:cubicBezTo>
                  <a:pt x="2240" y="3544"/>
                  <a:pt x="2240" y="3445"/>
                  <a:pt x="2253" y="3445"/>
                </a:cubicBezTo>
                <a:cubicBezTo>
                  <a:pt x="2265" y="3445"/>
                  <a:pt x="2278" y="3532"/>
                  <a:pt x="2290" y="3594"/>
                </a:cubicBezTo>
                <a:cubicBezTo>
                  <a:pt x="2290" y="3657"/>
                  <a:pt x="2315" y="3681"/>
                  <a:pt x="2340" y="3681"/>
                </a:cubicBezTo>
                <a:cubicBezTo>
                  <a:pt x="2352" y="3681"/>
                  <a:pt x="2352" y="3644"/>
                  <a:pt x="2352" y="3594"/>
                </a:cubicBezTo>
                <a:cubicBezTo>
                  <a:pt x="2340" y="3544"/>
                  <a:pt x="2327" y="3482"/>
                  <a:pt x="2327" y="3432"/>
                </a:cubicBezTo>
                <a:cubicBezTo>
                  <a:pt x="2340" y="3432"/>
                  <a:pt x="2377" y="3507"/>
                  <a:pt x="2390" y="3557"/>
                </a:cubicBezTo>
                <a:cubicBezTo>
                  <a:pt x="2408" y="3595"/>
                  <a:pt x="2427" y="3632"/>
                  <a:pt x="2446" y="3632"/>
                </a:cubicBezTo>
                <a:cubicBezTo>
                  <a:pt x="2452" y="3632"/>
                  <a:pt x="2458" y="3628"/>
                  <a:pt x="2464" y="3619"/>
                </a:cubicBezTo>
                <a:cubicBezTo>
                  <a:pt x="2489" y="3582"/>
                  <a:pt x="2427" y="3445"/>
                  <a:pt x="2414" y="3420"/>
                </a:cubicBezTo>
                <a:cubicBezTo>
                  <a:pt x="2402" y="3383"/>
                  <a:pt x="2390" y="3296"/>
                  <a:pt x="2414" y="3283"/>
                </a:cubicBezTo>
                <a:cubicBezTo>
                  <a:pt x="2415" y="3282"/>
                  <a:pt x="2416" y="3282"/>
                  <a:pt x="2417" y="3282"/>
                </a:cubicBezTo>
                <a:cubicBezTo>
                  <a:pt x="2433" y="3282"/>
                  <a:pt x="2480" y="3371"/>
                  <a:pt x="2526" y="3383"/>
                </a:cubicBezTo>
                <a:cubicBezTo>
                  <a:pt x="2576" y="3383"/>
                  <a:pt x="2614" y="3345"/>
                  <a:pt x="2576" y="3320"/>
                </a:cubicBezTo>
                <a:cubicBezTo>
                  <a:pt x="2514" y="3258"/>
                  <a:pt x="2464" y="3196"/>
                  <a:pt x="2414" y="3121"/>
                </a:cubicBezTo>
                <a:cubicBezTo>
                  <a:pt x="2402" y="3096"/>
                  <a:pt x="2377" y="3084"/>
                  <a:pt x="2352" y="3072"/>
                </a:cubicBezTo>
                <a:cubicBezTo>
                  <a:pt x="2315" y="3034"/>
                  <a:pt x="2302" y="2997"/>
                  <a:pt x="2278" y="2960"/>
                </a:cubicBezTo>
                <a:cubicBezTo>
                  <a:pt x="2253" y="2773"/>
                  <a:pt x="2240" y="2574"/>
                  <a:pt x="2240" y="2387"/>
                </a:cubicBezTo>
                <a:cubicBezTo>
                  <a:pt x="2240" y="2287"/>
                  <a:pt x="2203" y="2200"/>
                  <a:pt x="2141" y="2113"/>
                </a:cubicBezTo>
                <a:cubicBezTo>
                  <a:pt x="2153" y="1989"/>
                  <a:pt x="2153" y="1864"/>
                  <a:pt x="2128" y="1740"/>
                </a:cubicBezTo>
                <a:cubicBezTo>
                  <a:pt x="2128" y="1740"/>
                  <a:pt x="2203" y="1242"/>
                  <a:pt x="1954" y="1155"/>
                </a:cubicBezTo>
                <a:cubicBezTo>
                  <a:pt x="1805" y="1093"/>
                  <a:pt x="1655" y="1031"/>
                  <a:pt x="1506" y="943"/>
                </a:cubicBezTo>
                <a:cubicBezTo>
                  <a:pt x="1493" y="869"/>
                  <a:pt x="1493" y="806"/>
                  <a:pt x="1506" y="744"/>
                </a:cubicBezTo>
                <a:cubicBezTo>
                  <a:pt x="1531" y="707"/>
                  <a:pt x="1543" y="670"/>
                  <a:pt x="1556" y="632"/>
                </a:cubicBezTo>
                <a:cubicBezTo>
                  <a:pt x="1606" y="595"/>
                  <a:pt x="1618" y="446"/>
                  <a:pt x="1606" y="433"/>
                </a:cubicBezTo>
                <a:cubicBezTo>
                  <a:pt x="1606" y="429"/>
                  <a:pt x="1603" y="428"/>
                  <a:pt x="1599" y="428"/>
                </a:cubicBezTo>
                <a:cubicBezTo>
                  <a:pt x="1592" y="428"/>
                  <a:pt x="1581" y="433"/>
                  <a:pt x="1581" y="433"/>
                </a:cubicBezTo>
                <a:cubicBezTo>
                  <a:pt x="1581" y="433"/>
                  <a:pt x="1643" y="383"/>
                  <a:pt x="1581" y="197"/>
                </a:cubicBezTo>
                <a:cubicBezTo>
                  <a:pt x="1568" y="110"/>
                  <a:pt x="1493" y="47"/>
                  <a:pt x="1406" y="47"/>
                </a:cubicBezTo>
                <a:cubicBezTo>
                  <a:pt x="1383" y="15"/>
                  <a:pt x="1341" y="0"/>
                  <a:pt x="1293" y="0"/>
                </a:cubicBezTo>
                <a:close/>
              </a:path>
            </a:pathLst>
          </a:custGeom>
          <a:solidFill>
            <a:srgbClr val="39A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07;p29"/>
          <p:cNvSpPr/>
          <p:nvPr/>
        </p:nvSpPr>
        <p:spPr>
          <a:xfrm>
            <a:off x="7643834" y="2500312"/>
            <a:ext cx="174439" cy="406401"/>
          </a:xfrm>
          <a:custGeom>
            <a:avLst/>
            <a:gdLst/>
            <a:ahLst/>
            <a:cxnLst/>
            <a:rect l="l" t="t" r="r" b="b"/>
            <a:pathLst>
              <a:path w="2614" h="6090" extrusionOk="0">
                <a:moveTo>
                  <a:pt x="1293" y="0"/>
                </a:moveTo>
                <a:cubicBezTo>
                  <a:pt x="1192" y="0"/>
                  <a:pt x="1063" y="70"/>
                  <a:pt x="1021" y="197"/>
                </a:cubicBezTo>
                <a:cubicBezTo>
                  <a:pt x="963" y="371"/>
                  <a:pt x="1013" y="426"/>
                  <a:pt x="1020" y="432"/>
                </a:cubicBezTo>
                <a:lnTo>
                  <a:pt x="1020" y="432"/>
                </a:lnTo>
                <a:cubicBezTo>
                  <a:pt x="1018" y="431"/>
                  <a:pt x="1013" y="428"/>
                  <a:pt x="1008" y="428"/>
                </a:cubicBezTo>
                <a:cubicBezTo>
                  <a:pt x="1004" y="428"/>
                  <a:pt x="1000" y="429"/>
                  <a:pt x="996" y="433"/>
                </a:cubicBezTo>
                <a:cubicBezTo>
                  <a:pt x="983" y="446"/>
                  <a:pt x="996" y="595"/>
                  <a:pt x="1045" y="632"/>
                </a:cubicBezTo>
                <a:cubicBezTo>
                  <a:pt x="1058" y="670"/>
                  <a:pt x="1070" y="707"/>
                  <a:pt x="1095" y="744"/>
                </a:cubicBezTo>
                <a:cubicBezTo>
                  <a:pt x="1108" y="806"/>
                  <a:pt x="1108" y="869"/>
                  <a:pt x="1095" y="943"/>
                </a:cubicBezTo>
                <a:cubicBezTo>
                  <a:pt x="946" y="1031"/>
                  <a:pt x="797" y="1093"/>
                  <a:pt x="647" y="1155"/>
                </a:cubicBezTo>
                <a:cubicBezTo>
                  <a:pt x="398" y="1242"/>
                  <a:pt x="473" y="1740"/>
                  <a:pt x="473" y="1740"/>
                </a:cubicBezTo>
                <a:cubicBezTo>
                  <a:pt x="448" y="1864"/>
                  <a:pt x="448" y="1989"/>
                  <a:pt x="461" y="2113"/>
                </a:cubicBezTo>
                <a:cubicBezTo>
                  <a:pt x="398" y="2200"/>
                  <a:pt x="361" y="2287"/>
                  <a:pt x="361" y="2387"/>
                </a:cubicBezTo>
                <a:cubicBezTo>
                  <a:pt x="361" y="2574"/>
                  <a:pt x="348" y="2773"/>
                  <a:pt x="324" y="2960"/>
                </a:cubicBezTo>
                <a:cubicBezTo>
                  <a:pt x="299" y="2997"/>
                  <a:pt x="274" y="3034"/>
                  <a:pt x="249" y="3072"/>
                </a:cubicBezTo>
                <a:cubicBezTo>
                  <a:pt x="224" y="3084"/>
                  <a:pt x="199" y="3096"/>
                  <a:pt x="187" y="3121"/>
                </a:cubicBezTo>
                <a:cubicBezTo>
                  <a:pt x="137" y="3196"/>
                  <a:pt x="87" y="3258"/>
                  <a:pt x="25" y="3320"/>
                </a:cubicBezTo>
                <a:cubicBezTo>
                  <a:pt x="0" y="3345"/>
                  <a:pt x="0" y="3383"/>
                  <a:pt x="50" y="3383"/>
                </a:cubicBezTo>
                <a:cubicBezTo>
                  <a:pt x="85" y="3371"/>
                  <a:pt x="131" y="3282"/>
                  <a:pt x="157" y="3282"/>
                </a:cubicBezTo>
                <a:cubicBezTo>
                  <a:pt x="159" y="3282"/>
                  <a:pt x="160" y="3282"/>
                  <a:pt x="162" y="3283"/>
                </a:cubicBezTo>
                <a:cubicBezTo>
                  <a:pt x="174" y="3296"/>
                  <a:pt x="174" y="3383"/>
                  <a:pt x="162" y="3420"/>
                </a:cubicBezTo>
                <a:cubicBezTo>
                  <a:pt x="149" y="3445"/>
                  <a:pt x="87" y="3582"/>
                  <a:pt x="100" y="3619"/>
                </a:cubicBezTo>
                <a:cubicBezTo>
                  <a:pt x="106" y="3628"/>
                  <a:pt x="112" y="3632"/>
                  <a:pt x="118" y="3632"/>
                </a:cubicBezTo>
                <a:cubicBezTo>
                  <a:pt x="137" y="3632"/>
                  <a:pt x="155" y="3595"/>
                  <a:pt x="174" y="3557"/>
                </a:cubicBezTo>
                <a:cubicBezTo>
                  <a:pt x="186" y="3510"/>
                  <a:pt x="219" y="3431"/>
                  <a:pt x="234" y="3431"/>
                </a:cubicBezTo>
                <a:cubicBezTo>
                  <a:pt x="235" y="3431"/>
                  <a:pt x="236" y="3432"/>
                  <a:pt x="236" y="3432"/>
                </a:cubicBezTo>
                <a:cubicBezTo>
                  <a:pt x="249" y="3432"/>
                  <a:pt x="224" y="3557"/>
                  <a:pt x="224" y="3594"/>
                </a:cubicBezTo>
                <a:cubicBezTo>
                  <a:pt x="212" y="3644"/>
                  <a:pt x="212" y="3681"/>
                  <a:pt x="236" y="3681"/>
                </a:cubicBezTo>
                <a:cubicBezTo>
                  <a:pt x="249" y="3681"/>
                  <a:pt x="274" y="3657"/>
                  <a:pt x="286" y="3594"/>
                </a:cubicBezTo>
                <a:cubicBezTo>
                  <a:pt x="286" y="3532"/>
                  <a:pt x="299" y="3445"/>
                  <a:pt x="324" y="3445"/>
                </a:cubicBezTo>
                <a:cubicBezTo>
                  <a:pt x="336" y="3445"/>
                  <a:pt x="324" y="3544"/>
                  <a:pt x="324" y="3569"/>
                </a:cubicBezTo>
                <a:cubicBezTo>
                  <a:pt x="324" y="3594"/>
                  <a:pt x="324" y="3669"/>
                  <a:pt x="361" y="3669"/>
                </a:cubicBezTo>
                <a:cubicBezTo>
                  <a:pt x="398" y="3669"/>
                  <a:pt x="373" y="3420"/>
                  <a:pt x="398" y="3420"/>
                </a:cubicBezTo>
                <a:cubicBezTo>
                  <a:pt x="400" y="3419"/>
                  <a:pt x="401" y="3418"/>
                  <a:pt x="402" y="3418"/>
                </a:cubicBezTo>
                <a:cubicBezTo>
                  <a:pt x="413" y="3418"/>
                  <a:pt x="424" y="3463"/>
                  <a:pt x="436" y="3507"/>
                </a:cubicBezTo>
                <a:cubicBezTo>
                  <a:pt x="446" y="3550"/>
                  <a:pt x="448" y="3584"/>
                  <a:pt x="464" y="3584"/>
                </a:cubicBezTo>
                <a:cubicBezTo>
                  <a:pt x="467" y="3584"/>
                  <a:pt x="470" y="3583"/>
                  <a:pt x="473" y="3582"/>
                </a:cubicBezTo>
                <a:cubicBezTo>
                  <a:pt x="498" y="3569"/>
                  <a:pt x="473" y="3445"/>
                  <a:pt x="473" y="3395"/>
                </a:cubicBezTo>
                <a:cubicBezTo>
                  <a:pt x="473" y="3333"/>
                  <a:pt x="510" y="3258"/>
                  <a:pt x="498" y="3196"/>
                </a:cubicBezTo>
                <a:cubicBezTo>
                  <a:pt x="498" y="3146"/>
                  <a:pt x="485" y="3109"/>
                  <a:pt x="485" y="3059"/>
                </a:cubicBezTo>
                <a:cubicBezTo>
                  <a:pt x="485" y="3034"/>
                  <a:pt x="647" y="2673"/>
                  <a:pt x="672" y="2586"/>
                </a:cubicBezTo>
                <a:cubicBezTo>
                  <a:pt x="709" y="2462"/>
                  <a:pt x="722" y="2325"/>
                  <a:pt x="709" y="2188"/>
                </a:cubicBezTo>
                <a:lnTo>
                  <a:pt x="734" y="2088"/>
                </a:lnTo>
                <a:cubicBezTo>
                  <a:pt x="772" y="2213"/>
                  <a:pt x="784" y="2350"/>
                  <a:pt x="772" y="2487"/>
                </a:cubicBezTo>
                <a:cubicBezTo>
                  <a:pt x="722" y="2798"/>
                  <a:pt x="697" y="3121"/>
                  <a:pt x="685" y="3445"/>
                </a:cubicBezTo>
                <a:cubicBezTo>
                  <a:pt x="672" y="3657"/>
                  <a:pt x="697" y="3856"/>
                  <a:pt x="747" y="4055"/>
                </a:cubicBezTo>
                <a:cubicBezTo>
                  <a:pt x="809" y="4192"/>
                  <a:pt x="846" y="4353"/>
                  <a:pt x="859" y="4503"/>
                </a:cubicBezTo>
                <a:cubicBezTo>
                  <a:pt x="834" y="4702"/>
                  <a:pt x="846" y="4901"/>
                  <a:pt x="859" y="5088"/>
                </a:cubicBezTo>
                <a:cubicBezTo>
                  <a:pt x="909" y="5250"/>
                  <a:pt x="1021" y="5498"/>
                  <a:pt x="1021" y="5610"/>
                </a:cubicBezTo>
                <a:cubicBezTo>
                  <a:pt x="1033" y="5698"/>
                  <a:pt x="1033" y="5797"/>
                  <a:pt x="1008" y="5884"/>
                </a:cubicBezTo>
                <a:cubicBezTo>
                  <a:pt x="996" y="5946"/>
                  <a:pt x="859" y="5996"/>
                  <a:pt x="871" y="6058"/>
                </a:cubicBezTo>
                <a:cubicBezTo>
                  <a:pt x="884" y="6083"/>
                  <a:pt x="952" y="6090"/>
                  <a:pt x="1017" y="6090"/>
                </a:cubicBezTo>
                <a:cubicBezTo>
                  <a:pt x="1083" y="6090"/>
                  <a:pt x="1145" y="6083"/>
                  <a:pt x="1145" y="6083"/>
                </a:cubicBezTo>
                <a:cubicBezTo>
                  <a:pt x="1162" y="6083"/>
                  <a:pt x="1173" y="6089"/>
                  <a:pt x="1186" y="6089"/>
                </a:cubicBezTo>
                <a:cubicBezTo>
                  <a:pt x="1192" y="6089"/>
                  <a:pt x="1199" y="6088"/>
                  <a:pt x="1207" y="6083"/>
                </a:cubicBezTo>
                <a:cubicBezTo>
                  <a:pt x="1245" y="6083"/>
                  <a:pt x="1257" y="6083"/>
                  <a:pt x="1269" y="6058"/>
                </a:cubicBezTo>
                <a:cubicBezTo>
                  <a:pt x="1269" y="5996"/>
                  <a:pt x="1257" y="5934"/>
                  <a:pt x="1245" y="5884"/>
                </a:cubicBezTo>
                <a:cubicBezTo>
                  <a:pt x="1245" y="5822"/>
                  <a:pt x="1245" y="5772"/>
                  <a:pt x="1232" y="5722"/>
                </a:cubicBezTo>
                <a:cubicBezTo>
                  <a:pt x="1220" y="5685"/>
                  <a:pt x="1220" y="5635"/>
                  <a:pt x="1207" y="5586"/>
                </a:cubicBezTo>
                <a:cubicBezTo>
                  <a:pt x="1207" y="5474"/>
                  <a:pt x="1220" y="5362"/>
                  <a:pt x="1245" y="5250"/>
                </a:cubicBezTo>
                <a:cubicBezTo>
                  <a:pt x="1269" y="5075"/>
                  <a:pt x="1245" y="4901"/>
                  <a:pt x="1195" y="4752"/>
                </a:cubicBezTo>
                <a:cubicBezTo>
                  <a:pt x="1195" y="4752"/>
                  <a:pt x="1170" y="4702"/>
                  <a:pt x="1207" y="4540"/>
                </a:cubicBezTo>
                <a:cubicBezTo>
                  <a:pt x="1232" y="4316"/>
                  <a:pt x="1245" y="4092"/>
                  <a:pt x="1257" y="3868"/>
                </a:cubicBezTo>
                <a:lnTo>
                  <a:pt x="1294" y="3520"/>
                </a:lnTo>
                <a:lnTo>
                  <a:pt x="1332" y="3868"/>
                </a:lnTo>
                <a:cubicBezTo>
                  <a:pt x="1332" y="4092"/>
                  <a:pt x="1357" y="4316"/>
                  <a:pt x="1381" y="4540"/>
                </a:cubicBezTo>
                <a:cubicBezTo>
                  <a:pt x="1419" y="4702"/>
                  <a:pt x="1394" y="4752"/>
                  <a:pt x="1394" y="4752"/>
                </a:cubicBezTo>
                <a:cubicBezTo>
                  <a:pt x="1332" y="4901"/>
                  <a:pt x="1319" y="5075"/>
                  <a:pt x="1344" y="5250"/>
                </a:cubicBezTo>
                <a:cubicBezTo>
                  <a:pt x="1357" y="5362"/>
                  <a:pt x="1369" y="5474"/>
                  <a:pt x="1369" y="5586"/>
                </a:cubicBezTo>
                <a:cubicBezTo>
                  <a:pt x="1369" y="5635"/>
                  <a:pt x="1357" y="5685"/>
                  <a:pt x="1344" y="5722"/>
                </a:cubicBezTo>
                <a:cubicBezTo>
                  <a:pt x="1332" y="5772"/>
                  <a:pt x="1332" y="5822"/>
                  <a:pt x="1332" y="5884"/>
                </a:cubicBezTo>
                <a:cubicBezTo>
                  <a:pt x="1319" y="5934"/>
                  <a:pt x="1319" y="5996"/>
                  <a:pt x="1319" y="6058"/>
                </a:cubicBezTo>
                <a:cubicBezTo>
                  <a:pt x="1319" y="6083"/>
                  <a:pt x="1332" y="6083"/>
                  <a:pt x="1381" y="6083"/>
                </a:cubicBezTo>
                <a:cubicBezTo>
                  <a:pt x="1386" y="6088"/>
                  <a:pt x="1391" y="6089"/>
                  <a:pt x="1398" y="6089"/>
                </a:cubicBezTo>
                <a:cubicBezTo>
                  <a:pt x="1411" y="6089"/>
                  <a:pt x="1427" y="6083"/>
                  <a:pt x="1444" y="6083"/>
                </a:cubicBezTo>
                <a:cubicBezTo>
                  <a:pt x="1444" y="6083"/>
                  <a:pt x="1506" y="6090"/>
                  <a:pt x="1570" y="6090"/>
                </a:cubicBezTo>
                <a:cubicBezTo>
                  <a:pt x="1634" y="6090"/>
                  <a:pt x="1699" y="6083"/>
                  <a:pt x="1705" y="6058"/>
                </a:cubicBezTo>
                <a:cubicBezTo>
                  <a:pt x="1730" y="5996"/>
                  <a:pt x="1593" y="5946"/>
                  <a:pt x="1568" y="5884"/>
                </a:cubicBezTo>
                <a:cubicBezTo>
                  <a:pt x="1556" y="5797"/>
                  <a:pt x="1556" y="5698"/>
                  <a:pt x="1568" y="5610"/>
                </a:cubicBezTo>
                <a:cubicBezTo>
                  <a:pt x="1606" y="5436"/>
                  <a:pt x="1655" y="5262"/>
                  <a:pt x="1718" y="5088"/>
                </a:cubicBezTo>
                <a:cubicBezTo>
                  <a:pt x="1742" y="4901"/>
                  <a:pt x="1742" y="4702"/>
                  <a:pt x="1718" y="4503"/>
                </a:cubicBezTo>
                <a:cubicBezTo>
                  <a:pt x="1730" y="4353"/>
                  <a:pt x="1767" y="4192"/>
                  <a:pt x="1830" y="4055"/>
                </a:cubicBezTo>
                <a:cubicBezTo>
                  <a:pt x="1879" y="3856"/>
                  <a:pt x="1904" y="3657"/>
                  <a:pt x="1892" y="3445"/>
                </a:cubicBezTo>
                <a:cubicBezTo>
                  <a:pt x="1879" y="3121"/>
                  <a:pt x="1854" y="2798"/>
                  <a:pt x="1805" y="2487"/>
                </a:cubicBezTo>
                <a:cubicBezTo>
                  <a:pt x="1792" y="2350"/>
                  <a:pt x="1805" y="2213"/>
                  <a:pt x="1842" y="2088"/>
                </a:cubicBezTo>
                <a:lnTo>
                  <a:pt x="1867" y="2188"/>
                </a:lnTo>
                <a:cubicBezTo>
                  <a:pt x="1854" y="2325"/>
                  <a:pt x="1867" y="2462"/>
                  <a:pt x="1904" y="2586"/>
                </a:cubicBezTo>
                <a:cubicBezTo>
                  <a:pt x="1929" y="2673"/>
                  <a:pt x="2078" y="3034"/>
                  <a:pt x="2091" y="3059"/>
                </a:cubicBezTo>
                <a:cubicBezTo>
                  <a:pt x="2091" y="3109"/>
                  <a:pt x="2078" y="3146"/>
                  <a:pt x="2078" y="3196"/>
                </a:cubicBezTo>
                <a:cubicBezTo>
                  <a:pt x="2078" y="3258"/>
                  <a:pt x="2103" y="3333"/>
                  <a:pt x="2103" y="3395"/>
                </a:cubicBezTo>
                <a:cubicBezTo>
                  <a:pt x="2091" y="3445"/>
                  <a:pt x="2066" y="3569"/>
                  <a:pt x="2091" y="3582"/>
                </a:cubicBezTo>
                <a:cubicBezTo>
                  <a:pt x="2094" y="3583"/>
                  <a:pt x="2097" y="3584"/>
                  <a:pt x="2099" y="3584"/>
                </a:cubicBezTo>
                <a:cubicBezTo>
                  <a:pt x="2116" y="3584"/>
                  <a:pt x="2117" y="3550"/>
                  <a:pt x="2128" y="3507"/>
                </a:cubicBezTo>
                <a:cubicBezTo>
                  <a:pt x="2139" y="3463"/>
                  <a:pt x="2150" y="3418"/>
                  <a:pt x="2171" y="3418"/>
                </a:cubicBezTo>
                <a:cubicBezTo>
                  <a:pt x="2173" y="3418"/>
                  <a:pt x="2175" y="3419"/>
                  <a:pt x="2178" y="3420"/>
                </a:cubicBezTo>
                <a:cubicBezTo>
                  <a:pt x="2190" y="3420"/>
                  <a:pt x="2153" y="3669"/>
                  <a:pt x="2215" y="3669"/>
                </a:cubicBezTo>
                <a:cubicBezTo>
                  <a:pt x="2265" y="3669"/>
                  <a:pt x="2240" y="3594"/>
                  <a:pt x="2240" y="3569"/>
                </a:cubicBezTo>
                <a:cubicBezTo>
                  <a:pt x="2240" y="3544"/>
                  <a:pt x="2240" y="3445"/>
                  <a:pt x="2253" y="3445"/>
                </a:cubicBezTo>
                <a:cubicBezTo>
                  <a:pt x="2265" y="3445"/>
                  <a:pt x="2278" y="3532"/>
                  <a:pt x="2290" y="3594"/>
                </a:cubicBezTo>
                <a:cubicBezTo>
                  <a:pt x="2290" y="3657"/>
                  <a:pt x="2315" y="3681"/>
                  <a:pt x="2340" y="3681"/>
                </a:cubicBezTo>
                <a:cubicBezTo>
                  <a:pt x="2352" y="3681"/>
                  <a:pt x="2352" y="3644"/>
                  <a:pt x="2352" y="3594"/>
                </a:cubicBezTo>
                <a:cubicBezTo>
                  <a:pt x="2340" y="3544"/>
                  <a:pt x="2327" y="3482"/>
                  <a:pt x="2327" y="3432"/>
                </a:cubicBezTo>
                <a:cubicBezTo>
                  <a:pt x="2340" y="3432"/>
                  <a:pt x="2377" y="3507"/>
                  <a:pt x="2390" y="3557"/>
                </a:cubicBezTo>
                <a:cubicBezTo>
                  <a:pt x="2408" y="3595"/>
                  <a:pt x="2427" y="3632"/>
                  <a:pt x="2446" y="3632"/>
                </a:cubicBezTo>
                <a:cubicBezTo>
                  <a:pt x="2452" y="3632"/>
                  <a:pt x="2458" y="3628"/>
                  <a:pt x="2464" y="3619"/>
                </a:cubicBezTo>
                <a:cubicBezTo>
                  <a:pt x="2489" y="3582"/>
                  <a:pt x="2427" y="3445"/>
                  <a:pt x="2414" y="3420"/>
                </a:cubicBezTo>
                <a:cubicBezTo>
                  <a:pt x="2402" y="3383"/>
                  <a:pt x="2390" y="3296"/>
                  <a:pt x="2414" y="3283"/>
                </a:cubicBezTo>
                <a:cubicBezTo>
                  <a:pt x="2415" y="3282"/>
                  <a:pt x="2416" y="3282"/>
                  <a:pt x="2417" y="3282"/>
                </a:cubicBezTo>
                <a:cubicBezTo>
                  <a:pt x="2433" y="3282"/>
                  <a:pt x="2480" y="3371"/>
                  <a:pt x="2526" y="3383"/>
                </a:cubicBezTo>
                <a:cubicBezTo>
                  <a:pt x="2576" y="3383"/>
                  <a:pt x="2614" y="3345"/>
                  <a:pt x="2576" y="3320"/>
                </a:cubicBezTo>
                <a:cubicBezTo>
                  <a:pt x="2514" y="3258"/>
                  <a:pt x="2464" y="3196"/>
                  <a:pt x="2414" y="3121"/>
                </a:cubicBezTo>
                <a:cubicBezTo>
                  <a:pt x="2402" y="3096"/>
                  <a:pt x="2377" y="3084"/>
                  <a:pt x="2352" y="3072"/>
                </a:cubicBezTo>
                <a:cubicBezTo>
                  <a:pt x="2315" y="3034"/>
                  <a:pt x="2302" y="2997"/>
                  <a:pt x="2278" y="2960"/>
                </a:cubicBezTo>
                <a:cubicBezTo>
                  <a:pt x="2253" y="2773"/>
                  <a:pt x="2240" y="2574"/>
                  <a:pt x="2240" y="2387"/>
                </a:cubicBezTo>
                <a:cubicBezTo>
                  <a:pt x="2240" y="2287"/>
                  <a:pt x="2203" y="2200"/>
                  <a:pt x="2141" y="2113"/>
                </a:cubicBezTo>
                <a:cubicBezTo>
                  <a:pt x="2153" y="1989"/>
                  <a:pt x="2153" y="1864"/>
                  <a:pt x="2128" y="1740"/>
                </a:cubicBezTo>
                <a:cubicBezTo>
                  <a:pt x="2128" y="1740"/>
                  <a:pt x="2203" y="1242"/>
                  <a:pt x="1954" y="1155"/>
                </a:cubicBezTo>
                <a:cubicBezTo>
                  <a:pt x="1805" y="1093"/>
                  <a:pt x="1655" y="1031"/>
                  <a:pt x="1506" y="943"/>
                </a:cubicBezTo>
                <a:cubicBezTo>
                  <a:pt x="1493" y="869"/>
                  <a:pt x="1493" y="806"/>
                  <a:pt x="1506" y="744"/>
                </a:cubicBezTo>
                <a:cubicBezTo>
                  <a:pt x="1531" y="707"/>
                  <a:pt x="1543" y="670"/>
                  <a:pt x="1556" y="632"/>
                </a:cubicBezTo>
                <a:cubicBezTo>
                  <a:pt x="1606" y="595"/>
                  <a:pt x="1618" y="446"/>
                  <a:pt x="1606" y="433"/>
                </a:cubicBezTo>
                <a:cubicBezTo>
                  <a:pt x="1606" y="429"/>
                  <a:pt x="1603" y="428"/>
                  <a:pt x="1599" y="428"/>
                </a:cubicBezTo>
                <a:cubicBezTo>
                  <a:pt x="1592" y="428"/>
                  <a:pt x="1581" y="433"/>
                  <a:pt x="1581" y="433"/>
                </a:cubicBezTo>
                <a:cubicBezTo>
                  <a:pt x="1581" y="433"/>
                  <a:pt x="1643" y="383"/>
                  <a:pt x="1581" y="197"/>
                </a:cubicBezTo>
                <a:cubicBezTo>
                  <a:pt x="1568" y="110"/>
                  <a:pt x="1493" y="47"/>
                  <a:pt x="1406" y="47"/>
                </a:cubicBezTo>
                <a:cubicBezTo>
                  <a:pt x="1383" y="15"/>
                  <a:pt x="1341" y="0"/>
                  <a:pt x="1293" y="0"/>
                </a:cubicBezTo>
                <a:close/>
              </a:path>
            </a:pathLst>
          </a:custGeom>
          <a:solidFill>
            <a:srgbClr val="39A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Прямоугольник 36"/>
          <p:cNvSpPr/>
          <p:nvPr/>
        </p:nvSpPr>
        <p:spPr>
          <a:xfrm>
            <a:off x="357158" y="2928940"/>
            <a:ext cx="200026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Всего вакцинировано </a:t>
            </a:r>
          </a:p>
          <a:p>
            <a:pP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</a:t>
            </a:r>
            <a:r>
              <a:rPr lang="en-US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I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компонентом вакцины </a:t>
            </a:r>
          </a:p>
          <a:p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38856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пациентов, </a:t>
            </a:r>
          </a:p>
          <a:p>
            <a:pP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</a:t>
            </a:r>
            <a:r>
              <a:rPr lang="en-US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II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компонентом вакцины </a:t>
            </a:r>
          </a:p>
          <a:p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39942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пациентов, </a:t>
            </a:r>
          </a:p>
          <a:p>
            <a:pP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«</a:t>
            </a:r>
            <a:r>
              <a:rPr lang="ru-RU" sz="900" dirty="0" err="1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Ковивак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» </a:t>
            </a:r>
            <a:r>
              <a:rPr lang="en-US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VI, V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2 </a:t>
            </a:r>
          </a:p>
          <a:p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2210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человек </a:t>
            </a:r>
          </a:p>
          <a:p>
            <a:endParaRPr lang="ru-RU" sz="900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r>
              <a:rPr lang="ru-RU" sz="105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(всего 81008 человек)</a:t>
            </a:r>
            <a:endParaRPr lang="ru-RU" sz="1050" b="1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428860" y="2928940"/>
            <a:ext cx="2000264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Всего вакцинировано </a:t>
            </a:r>
          </a:p>
          <a:p>
            <a:pP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</a:t>
            </a:r>
            <a:r>
              <a:rPr lang="en-US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I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компонентом вакцины </a:t>
            </a:r>
          </a:p>
          <a:p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28443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пациентов, </a:t>
            </a:r>
          </a:p>
          <a:p>
            <a:pP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</a:t>
            </a:r>
            <a:r>
              <a:rPr lang="en-US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II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компонентом вакцины </a:t>
            </a:r>
          </a:p>
          <a:p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24064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пациентов, </a:t>
            </a:r>
          </a:p>
          <a:p>
            <a:endParaRPr lang="ru-RU" sz="900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endParaRPr lang="ru-RU" sz="900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endParaRPr lang="ru-RU" sz="900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r>
              <a:rPr lang="ru-RU" sz="105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(всего 52507 человек)</a:t>
            </a:r>
            <a:endParaRPr lang="ru-RU" sz="1050" b="1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500562" y="2928940"/>
            <a:ext cx="2000264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Всего вакцинировано </a:t>
            </a:r>
          </a:p>
          <a:p>
            <a:pP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</a:t>
            </a:r>
            <a:r>
              <a:rPr lang="en-US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I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компонентом вакцины </a:t>
            </a:r>
          </a:p>
          <a:p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6492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пациентов, </a:t>
            </a:r>
          </a:p>
          <a:p>
            <a:pP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</a:t>
            </a:r>
            <a:r>
              <a:rPr lang="en-US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II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компонентом вакцины </a:t>
            </a:r>
          </a:p>
          <a:p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3980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пациентов, </a:t>
            </a:r>
          </a:p>
          <a:p>
            <a:endParaRPr lang="ru-RU" sz="900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endParaRPr lang="ru-RU" sz="900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endParaRPr lang="ru-RU" sz="900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r>
              <a:rPr lang="ru-RU" sz="105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(всего 10472 человек)</a:t>
            </a:r>
            <a:endParaRPr lang="ru-RU" sz="1050" b="1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572264" y="2928940"/>
            <a:ext cx="20002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Всего вакцинировано </a:t>
            </a:r>
          </a:p>
          <a:p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«Спутник-</a:t>
            </a:r>
            <a:r>
              <a:rPr lang="ru-RU" sz="900" dirty="0" err="1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лайт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»</a:t>
            </a:r>
            <a:endParaRPr lang="ru-RU" sz="900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endParaRPr lang="ru-RU" sz="900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endParaRPr lang="ru-RU" sz="900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endParaRPr lang="ru-RU" sz="1050" b="1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endParaRPr lang="ru-RU" sz="1050" b="1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endParaRPr lang="ru-RU" sz="1050" b="1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r>
              <a:rPr lang="ru-RU" sz="1050" b="1" dirty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(</a:t>
            </a:r>
            <a:r>
              <a:rPr lang="ru-RU" sz="105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всего 1812 </a:t>
            </a:r>
            <a:r>
              <a:rPr lang="ru-RU" sz="1050" b="1" dirty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человек)</a:t>
            </a:r>
          </a:p>
          <a:p>
            <a:endParaRPr lang="ru-RU" sz="900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В </a:t>
            </a:r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202</a:t>
            </a:r>
            <a:r>
              <a:rPr lang="ru-RU" sz="900" b="1" dirty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5</a:t>
            </a:r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году так же продолжается проведение вакцинации и ревакцинации населения против </a:t>
            </a:r>
            <a:r>
              <a:rPr lang="ru-RU" sz="900" dirty="0" err="1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Covid</a:t>
            </a:r>
            <a:r>
              <a:rPr lang="ru-RU" sz="9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– 19. </a:t>
            </a:r>
            <a:endParaRPr lang="ru-RU" sz="900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9"/>
          <p:cNvSpPr txBox="1">
            <a:spLocks noGrp="1"/>
          </p:cNvSpPr>
          <p:nvPr>
            <p:ph type="title"/>
          </p:nvPr>
        </p:nvSpPr>
        <p:spPr>
          <a:xfrm>
            <a:off x="714348" y="714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Диспансеризация</a:t>
            </a:r>
            <a:endParaRPr/>
          </a:p>
        </p:txBody>
      </p:sp>
      <p:sp>
        <p:nvSpPr>
          <p:cNvPr id="23" name="Прямоугольник 22"/>
          <p:cNvSpPr/>
          <p:nvPr/>
        </p:nvSpPr>
        <p:spPr>
          <a:xfrm>
            <a:off x="1285852" y="714362"/>
            <a:ext cx="65008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В нашей поликлинике проводится диспансеризация на выявление и профилактику заболеваний. </a:t>
            </a:r>
          </a:p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Всего было осмотрено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33425 человек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  <p:sp>
        <p:nvSpPr>
          <p:cNvPr id="46" name="Google Shape;103;p27"/>
          <p:cNvSpPr/>
          <p:nvPr/>
        </p:nvSpPr>
        <p:spPr>
          <a:xfrm>
            <a:off x="1571604" y="1571618"/>
            <a:ext cx="7135500" cy="1041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104;p27"/>
          <p:cNvGrpSpPr/>
          <p:nvPr/>
        </p:nvGrpSpPr>
        <p:grpSpPr>
          <a:xfrm>
            <a:off x="477129" y="2768403"/>
            <a:ext cx="8229893" cy="1041900"/>
            <a:chOff x="545702" y="2630090"/>
            <a:chExt cx="6266098" cy="1041900"/>
          </a:xfrm>
        </p:grpSpPr>
        <p:sp>
          <p:nvSpPr>
            <p:cNvPr id="48" name="Google Shape;105;p27"/>
            <p:cNvSpPr/>
            <p:nvPr/>
          </p:nvSpPr>
          <p:spPr>
            <a:xfrm>
              <a:off x="545702" y="2630090"/>
              <a:ext cx="913500" cy="10419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6;p27"/>
            <p:cNvSpPr/>
            <p:nvPr/>
          </p:nvSpPr>
          <p:spPr>
            <a:xfrm>
              <a:off x="1409100" y="2630090"/>
              <a:ext cx="5402700" cy="10419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107;p27"/>
          <p:cNvGrpSpPr/>
          <p:nvPr/>
        </p:nvGrpSpPr>
        <p:grpSpPr>
          <a:xfrm>
            <a:off x="477129" y="3965203"/>
            <a:ext cx="8229893" cy="1041900"/>
            <a:chOff x="545702" y="3972290"/>
            <a:chExt cx="6266098" cy="1041900"/>
          </a:xfrm>
        </p:grpSpPr>
        <p:sp>
          <p:nvSpPr>
            <p:cNvPr id="51" name="Google Shape;108;p27"/>
            <p:cNvSpPr/>
            <p:nvPr/>
          </p:nvSpPr>
          <p:spPr>
            <a:xfrm>
              <a:off x="545702" y="3972290"/>
              <a:ext cx="913500" cy="10419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9;p27"/>
            <p:cNvSpPr/>
            <p:nvPr/>
          </p:nvSpPr>
          <p:spPr>
            <a:xfrm>
              <a:off x="1409100" y="3972290"/>
              <a:ext cx="5402700" cy="10419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113;p27"/>
          <p:cNvGrpSpPr/>
          <p:nvPr/>
        </p:nvGrpSpPr>
        <p:grpSpPr>
          <a:xfrm>
            <a:off x="7687526" y="1856989"/>
            <a:ext cx="585600" cy="434101"/>
            <a:chOff x="1864255" y="4609134"/>
            <a:chExt cx="306164" cy="226933"/>
          </a:xfrm>
          <a:solidFill>
            <a:schemeClr val="accent6">
              <a:lumMod val="75000"/>
            </a:schemeClr>
          </a:solidFill>
        </p:grpSpPr>
        <p:sp>
          <p:nvSpPr>
            <p:cNvPr id="54" name="Google Shape;114;p27"/>
            <p:cNvSpPr/>
            <p:nvPr/>
          </p:nvSpPr>
          <p:spPr>
            <a:xfrm>
              <a:off x="1956445" y="4636478"/>
              <a:ext cx="120412" cy="106685"/>
            </a:xfrm>
            <a:custGeom>
              <a:avLst/>
              <a:gdLst/>
              <a:ahLst/>
              <a:cxnLst/>
              <a:rect l="l" t="t" r="r" b="b"/>
              <a:pathLst>
                <a:path w="2193" h="1943" extrusionOk="0">
                  <a:moveTo>
                    <a:pt x="1103" y="1"/>
                  </a:moveTo>
                  <a:cubicBezTo>
                    <a:pt x="935" y="1"/>
                    <a:pt x="767" y="113"/>
                    <a:pt x="785" y="337"/>
                  </a:cubicBezTo>
                  <a:lnTo>
                    <a:pt x="785" y="673"/>
                  </a:lnTo>
                  <a:lnTo>
                    <a:pt x="449" y="673"/>
                  </a:lnTo>
                  <a:cubicBezTo>
                    <a:pt x="437" y="672"/>
                    <a:pt x="426" y="671"/>
                    <a:pt x="415" y="671"/>
                  </a:cubicBezTo>
                  <a:cubicBezTo>
                    <a:pt x="0" y="671"/>
                    <a:pt x="0" y="1309"/>
                    <a:pt x="415" y="1309"/>
                  </a:cubicBezTo>
                  <a:cubicBezTo>
                    <a:pt x="426" y="1309"/>
                    <a:pt x="437" y="1309"/>
                    <a:pt x="449" y="1308"/>
                  </a:cubicBezTo>
                  <a:lnTo>
                    <a:pt x="785" y="1308"/>
                  </a:lnTo>
                  <a:lnTo>
                    <a:pt x="785" y="1644"/>
                  </a:lnTo>
                  <a:cubicBezTo>
                    <a:pt x="798" y="1843"/>
                    <a:pt x="950" y="1942"/>
                    <a:pt x="1103" y="1942"/>
                  </a:cubicBezTo>
                  <a:cubicBezTo>
                    <a:pt x="1255" y="1942"/>
                    <a:pt x="1408" y="1843"/>
                    <a:pt x="1420" y="1644"/>
                  </a:cubicBezTo>
                  <a:lnTo>
                    <a:pt x="1420" y="1308"/>
                  </a:lnTo>
                  <a:lnTo>
                    <a:pt x="1756" y="1308"/>
                  </a:lnTo>
                  <a:cubicBezTo>
                    <a:pt x="1768" y="1309"/>
                    <a:pt x="1779" y="1309"/>
                    <a:pt x="1790" y="1309"/>
                  </a:cubicBezTo>
                  <a:cubicBezTo>
                    <a:pt x="2193" y="1309"/>
                    <a:pt x="2193" y="671"/>
                    <a:pt x="1790" y="671"/>
                  </a:cubicBezTo>
                  <a:cubicBezTo>
                    <a:pt x="1779" y="671"/>
                    <a:pt x="1768" y="672"/>
                    <a:pt x="1756" y="673"/>
                  </a:cubicBezTo>
                  <a:lnTo>
                    <a:pt x="1420" y="673"/>
                  </a:lnTo>
                  <a:lnTo>
                    <a:pt x="1420" y="337"/>
                  </a:lnTo>
                  <a:cubicBezTo>
                    <a:pt x="1439" y="113"/>
                    <a:pt x="1271" y="1"/>
                    <a:pt x="11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5;p27"/>
            <p:cNvSpPr/>
            <p:nvPr/>
          </p:nvSpPr>
          <p:spPr>
            <a:xfrm>
              <a:off x="1864255" y="4782039"/>
              <a:ext cx="306164" cy="54029"/>
            </a:xfrm>
            <a:custGeom>
              <a:avLst/>
              <a:gdLst/>
              <a:ahLst/>
              <a:cxnLst/>
              <a:rect l="l" t="t" r="r" b="b"/>
              <a:pathLst>
                <a:path w="5576" h="984" extrusionOk="0">
                  <a:moveTo>
                    <a:pt x="423" y="1"/>
                  </a:moveTo>
                  <a:lnTo>
                    <a:pt x="37" y="735"/>
                  </a:lnTo>
                  <a:cubicBezTo>
                    <a:pt x="0" y="785"/>
                    <a:pt x="0" y="847"/>
                    <a:pt x="37" y="897"/>
                  </a:cubicBezTo>
                  <a:cubicBezTo>
                    <a:pt x="62" y="959"/>
                    <a:pt x="124" y="984"/>
                    <a:pt x="187" y="984"/>
                  </a:cubicBezTo>
                  <a:lnTo>
                    <a:pt x="5389" y="984"/>
                  </a:lnTo>
                  <a:cubicBezTo>
                    <a:pt x="5451" y="984"/>
                    <a:pt x="5501" y="959"/>
                    <a:pt x="5538" y="897"/>
                  </a:cubicBezTo>
                  <a:cubicBezTo>
                    <a:pt x="5576" y="847"/>
                    <a:pt x="5576" y="785"/>
                    <a:pt x="5538" y="735"/>
                  </a:cubicBezTo>
                  <a:lnTo>
                    <a:pt x="515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6;p27"/>
            <p:cNvSpPr/>
            <p:nvPr/>
          </p:nvSpPr>
          <p:spPr>
            <a:xfrm>
              <a:off x="1887481" y="4609134"/>
              <a:ext cx="259054" cy="163405"/>
            </a:xfrm>
            <a:custGeom>
              <a:avLst/>
              <a:gdLst/>
              <a:ahLst/>
              <a:cxnLst/>
              <a:rect l="l" t="t" r="r" b="b"/>
              <a:pathLst>
                <a:path w="4718" h="2976" extrusionOk="0">
                  <a:moveTo>
                    <a:pt x="4393" y="349"/>
                  </a:moveTo>
                  <a:lnTo>
                    <a:pt x="4393" y="2627"/>
                  </a:lnTo>
                  <a:lnTo>
                    <a:pt x="349" y="2627"/>
                  </a:lnTo>
                  <a:lnTo>
                    <a:pt x="349" y="349"/>
                  </a:lnTo>
                  <a:close/>
                  <a:moveTo>
                    <a:pt x="174" y="1"/>
                  </a:moveTo>
                  <a:cubicBezTo>
                    <a:pt x="75" y="1"/>
                    <a:pt x="0" y="88"/>
                    <a:pt x="0" y="175"/>
                  </a:cubicBezTo>
                  <a:lnTo>
                    <a:pt x="0" y="2975"/>
                  </a:lnTo>
                  <a:lnTo>
                    <a:pt x="4717" y="2975"/>
                  </a:lnTo>
                  <a:lnTo>
                    <a:pt x="4717" y="163"/>
                  </a:lnTo>
                  <a:cubicBezTo>
                    <a:pt x="4717" y="76"/>
                    <a:pt x="4655" y="1"/>
                    <a:pt x="45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17;p27"/>
          <p:cNvGrpSpPr/>
          <p:nvPr/>
        </p:nvGrpSpPr>
        <p:grpSpPr>
          <a:xfrm>
            <a:off x="7721741" y="3053781"/>
            <a:ext cx="517172" cy="434112"/>
            <a:chOff x="2273537" y="4592772"/>
            <a:chExt cx="276844" cy="232369"/>
          </a:xfrm>
          <a:solidFill>
            <a:schemeClr val="accent6">
              <a:lumMod val="50000"/>
            </a:schemeClr>
          </a:solidFill>
        </p:grpSpPr>
        <p:sp>
          <p:nvSpPr>
            <p:cNvPr id="58" name="Google Shape;118;p27"/>
            <p:cNvSpPr/>
            <p:nvPr/>
          </p:nvSpPr>
          <p:spPr>
            <a:xfrm>
              <a:off x="2273537" y="4592772"/>
              <a:ext cx="276844" cy="75223"/>
            </a:xfrm>
            <a:custGeom>
              <a:avLst/>
              <a:gdLst/>
              <a:ahLst/>
              <a:cxnLst/>
              <a:rect l="l" t="t" r="r" b="b"/>
              <a:pathLst>
                <a:path w="5042" h="1370" extrusionOk="0">
                  <a:moveTo>
                    <a:pt x="735" y="0"/>
                  </a:moveTo>
                  <a:cubicBezTo>
                    <a:pt x="673" y="0"/>
                    <a:pt x="623" y="50"/>
                    <a:pt x="623" y="112"/>
                  </a:cubicBezTo>
                  <a:lnTo>
                    <a:pt x="623" y="399"/>
                  </a:lnTo>
                  <a:lnTo>
                    <a:pt x="374" y="399"/>
                  </a:lnTo>
                  <a:cubicBezTo>
                    <a:pt x="175" y="399"/>
                    <a:pt x="13" y="560"/>
                    <a:pt x="1" y="759"/>
                  </a:cubicBezTo>
                  <a:lnTo>
                    <a:pt x="1" y="1369"/>
                  </a:lnTo>
                  <a:cubicBezTo>
                    <a:pt x="13" y="1158"/>
                    <a:pt x="175" y="996"/>
                    <a:pt x="387" y="996"/>
                  </a:cubicBezTo>
                  <a:lnTo>
                    <a:pt x="4680" y="996"/>
                  </a:lnTo>
                  <a:cubicBezTo>
                    <a:pt x="4880" y="996"/>
                    <a:pt x="5041" y="1158"/>
                    <a:pt x="5041" y="1369"/>
                  </a:cubicBezTo>
                  <a:lnTo>
                    <a:pt x="5041" y="759"/>
                  </a:lnTo>
                  <a:cubicBezTo>
                    <a:pt x="5041" y="560"/>
                    <a:pt x="4880" y="399"/>
                    <a:pt x="4668" y="399"/>
                  </a:cubicBezTo>
                  <a:lnTo>
                    <a:pt x="2142" y="399"/>
                  </a:lnTo>
                  <a:lnTo>
                    <a:pt x="2142" y="112"/>
                  </a:lnTo>
                  <a:cubicBezTo>
                    <a:pt x="2142" y="50"/>
                    <a:pt x="2092" y="0"/>
                    <a:pt x="20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9;p27"/>
            <p:cNvSpPr/>
            <p:nvPr/>
          </p:nvSpPr>
          <p:spPr>
            <a:xfrm>
              <a:off x="2273537" y="4663163"/>
              <a:ext cx="276844" cy="161977"/>
            </a:xfrm>
            <a:custGeom>
              <a:avLst/>
              <a:gdLst/>
              <a:ahLst/>
              <a:cxnLst/>
              <a:rect l="l" t="t" r="r" b="b"/>
              <a:pathLst>
                <a:path w="5042" h="2950" extrusionOk="0">
                  <a:moveTo>
                    <a:pt x="2511" y="402"/>
                  </a:moveTo>
                  <a:cubicBezTo>
                    <a:pt x="3052" y="402"/>
                    <a:pt x="3573" y="823"/>
                    <a:pt x="3573" y="1456"/>
                  </a:cubicBezTo>
                  <a:cubicBezTo>
                    <a:pt x="3573" y="2029"/>
                    <a:pt x="3100" y="2502"/>
                    <a:pt x="2527" y="2502"/>
                  </a:cubicBezTo>
                  <a:cubicBezTo>
                    <a:pt x="1582" y="2502"/>
                    <a:pt x="1109" y="1369"/>
                    <a:pt x="1781" y="710"/>
                  </a:cubicBezTo>
                  <a:cubicBezTo>
                    <a:pt x="1993" y="497"/>
                    <a:pt x="2254" y="402"/>
                    <a:pt x="2511" y="402"/>
                  </a:cubicBezTo>
                  <a:close/>
                  <a:moveTo>
                    <a:pt x="374" y="0"/>
                  </a:moveTo>
                  <a:cubicBezTo>
                    <a:pt x="163" y="0"/>
                    <a:pt x="1" y="174"/>
                    <a:pt x="1" y="386"/>
                  </a:cubicBezTo>
                  <a:lnTo>
                    <a:pt x="1" y="2564"/>
                  </a:lnTo>
                  <a:cubicBezTo>
                    <a:pt x="1" y="2776"/>
                    <a:pt x="163" y="2937"/>
                    <a:pt x="374" y="2950"/>
                  </a:cubicBezTo>
                  <a:lnTo>
                    <a:pt x="4668" y="2950"/>
                  </a:lnTo>
                  <a:cubicBezTo>
                    <a:pt x="4880" y="2937"/>
                    <a:pt x="5041" y="2776"/>
                    <a:pt x="5041" y="2564"/>
                  </a:cubicBezTo>
                  <a:lnTo>
                    <a:pt x="5041" y="386"/>
                  </a:lnTo>
                  <a:cubicBezTo>
                    <a:pt x="5041" y="174"/>
                    <a:pt x="4880" y="13"/>
                    <a:pt x="4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0;p27"/>
            <p:cNvSpPr/>
            <p:nvPr/>
          </p:nvSpPr>
          <p:spPr>
            <a:xfrm>
              <a:off x="2365124" y="4698359"/>
              <a:ext cx="95978" cy="86973"/>
            </a:xfrm>
            <a:custGeom>
              <a:avLst/>
              <a:gdLst/>
              <a:ahLst/>
              <a:cxnLst/>
              <a:rect l="l" t="t" r="r" b="b"/>
              <a:pathLst>
                <a:path w="1748" h="1584" extrusionOk="0">
                  <a:moveTo>
                    <a:pt x="853" y="0"/>
                  </a:moveTo>
                  <a:cubicBezTo>
                    <a:pt x="716" y="0"/>
                    <a:pt x="579" y="93"/>
                    <a:pt x="598" y="280"/>
                  </a:cubicBezTo>
                  <a:lnTo>
                    <a:pt x="598" y="554"/>
                  </a:lnTo>
                  <a:lnTo>
                    <a:pt x="324" y="554"/>
                  </a:lnTo>
                  <a:cubicBezTo>
                    <a:pt x="1" y="579"/>
                    <a:pt x="1" y="1052"/>
                    <a:pt x="324" y="1077"/>
                  </a:cubicBezTo>
                  <a:lnTo>
                    <a:pt x="598" y="1077"/>
                  </a:lnTo>
                  <a:lnTo>
                    <a:pt x="598" y="1350"/>
                  </a:lnTo>
                  <a:cubicBezTo>
                    <a:pt x="610" y="1506"/>
                    <a:pt x="732" y="1584"/>
                    <a:pt x="853" y="1584"/>
                  </a:cubicBezTo>
                  <a:cubicBezTo>
                    <a:pt x="974" y="1584"/>
                    <a:pt x="1096" y="1506"/>
                    <a:pt x="1108" y="1350"/>
                  </a:cubicBezTo>
                  <a:lnTo>
                    <a:pt x="1108" y="1077"/>
                  </a:lnTo>
                  <a:lnTo>
                    <a:pt x="1382" y="1077"/>
                  </a:lnTo>
                  <a:cubicBezTo>
                    <a:pt x="1390" y="1077"/>
                    <a:pt x="1398" y="1077"/>
                    <a:pt x="1405" y="1077"/>
                  </a:cubicBezTo>
                  <a:cubicBezTo>
                    <a:pt x="1748" y="1077"/>
                    <a:pt x="1748" y="553"/>
                    <a:pt x="1405" y="553"/>
                  </a:cubicBezTo>
                  <a:cubicBezTo>
                    <a:pt x="1398" y="553"/>
                    <a:pt x="1390" y="553"/>
                    <a:pt x="1382" y="554"/>
                  </a:cubicBezTo>
                  <a:lnTo>
                    <a:pt x="1108" y="554"/>
                  </a:lnTo>
                  <a:lnTo>
                    <a:pt x="1108" y="280"/>
                  </a:lnTo>
                  <a:cubicBezTo>
                    <a:pt x="1127" y="93"/>
                    <a:pt x="990" y="0"/>
                    <a:pt x="8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121;p27"/>
          <p:cNvGrpSpPr/>
          <p:nvPr/>
        </p:nvGrpSpPr>
        <p:grpSpPr>
          <a:xfrm>
            <a:off x="7687527" y="4181291"/>
            <a:ext cx="585599" cy="515382"/>
            <a:chOff x="5923502" y="3902108"/>
            <a:chExt cx="585599" cy="51538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62" name="Google Shape;122;p27"/>
            <p:cNvSpPr/>
            <p:nvPr/>
          </p:nvSpPr>
          <p:spPr>
            <a:xfrm>
              <a:off x="5923502" y="3902108"/>
              <a:ext cx="585599" cy="515382"/>
            </a:xfrm>
            <a:custGeom>
              <a:avLst/>
              <a:gdLst/>
              <a:ahLst/>
              <a:cxnLst/>
              <a:rect l="l" t="t" r="r" b="b"/>
              <a:pathLst>
                <a:path w="5601" h="4930" extrusionOk="0">
                  <a:moveTo>
                    <a:pt x="3448" y="523"/>
                  </a:moveTo>
                  <a:lnTo>
                    <a:pt x="3448" y="1083"/>
                  </a:lnTo>
                  <a:lnTo>
                    <a:pt x="2166" y="1083"/>
                  </a:lnTo>
                  <a:lnTo>
                    <a:pt x="2166" y="523"/>
                  </a:lnTo>
                  <a:close/>
                  <a:moveTo>
                    <a:pt x="2797" y="1640"/>
                  </a:moveTo>
                  <a:cubicBezTo>
                    <a:pt x="3497" y="1640"/>
                    <a:pt x="4170" y="2183"/>
                    <a:pt x="4170" y="3000"/>
                  </a:cubicBezTo>
                  <a:cubicBezTo>
                    <a:pt x="4170" y="3759"/>
                    <a:pt x="3560" y="4369"/>
                    <a:pt x="2801" y="4369"/>
                  </a:cubicBezTo>
                  <a:cubicBezTo>
                    <a:pt x="1593" y="4369"/>
                    <a:pt x="984" y="2900"/>
                    <a:pt x="1842" y="2042"/>
                  </a:cubicBezTo>
                  <a:cubicBezTo>
                    <a:pt x="2120" y="1764"/>
                    <a:pt x="2462" y="1640"/>
                    <a:pt x="2797" y="1640"/>
                  </a:cubicBezTo>
                  <a:close/>
                  <a:moveTo>
                    <a:pt x="1905" y="1"/>
                  </a:moveTo>
                  <a:cubicBezTo>
                    <a:pt x="1768" y="1"/>
                    <a:pt x="1643" y="125"/>
                    <a:pt x="1643" y="262"/>
                  </a:cubicBezTo>
                  <a:lnTo>
                    <a:pt x="1643" y="1083"/>
                  </a:lnTo>
                  <a:lnTo>
                    <a:pt x="536" y="1083"/>
                  </a:lnTo>
                  <a:cubicBezTo>
                    <a:pt x="237" y="1083"/>
                    <a:pt x="0" y="1320"/>
                    <a:pt x="0" y="1606"/>
                  </a:cubicBezTo>
                  <a:lnTo>
                    <a:pt x="0" y="4406"/>
                  </a:lnTo>
                  <a:cubicBezTo>
                    <a:pt x="0" y="4693"/>
                    <a:pt x="237" y="4929"/>
                    <a:pt x="523" y="4929"/>
                  </a:cubicBezTo>
                  <a:lnTo>
                    <a:pt x="5078" y="4929"/>
                  </a:lnTo>
                  <a:cubicBezTo>
                    <a:pt x="5364" y="4929"/>
                    <a:pt x="5601" y="4693"/>
                    <a:pt x="5601" y="4406"/>
                  </a:cubicBezTo>
                  <a:lnTo>
                    <a:pt x="5601" y="1606"/>
                  </a:lnTo>
                  <a:cubicBezTo>
                    <a:pt x="5601" y="1320"/>
                    <a:pt x="5364" y="1083"/>
                    <a:pt x="5078" y="1083"/>
                  </a:cubicBezTo>
                  <a:lnTo>
                    <a:pt x="3958" y="1083"/>
                  </a:lnTo>
                  <a:lnTo>
                    <a:pt x="3958" y="262"/>
                  </a:lnTo>
                  <a:cubicBezTo>
                    <a:pt x="3958" y="125"/>
                    <a:pt x="3846" y="1"/>
                    <a:pt x="36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3;p27"/>
            <p:cNvSpPr/>
            <p:nvPr/>
          </p:nvSpPr>
          <p:spPr>
            <a:xfrm>
              <a:off x="6114730" y="4123945"/>
              <a:ext cx="204400" cy="183572"/>
            </a:xfrm>
            <a:custGeom>
              <a:avLst/>
              <a:gdLst/>
              <a:ahLst/>
              <a:cxnLst/>
              <a:rect l="l" t="t" r="r" b="b"/>
              <a:pathLst>
                <a:path w="1955" h="1756" extrusionOk="0">
                  <a:moveTo>
                    <a:pt x="978" y="1"/>
                  </a:moveTo>
                  <a:cubicBezTo>
                    <a:pt x="819" y="1"/>
                    <a:pt x="661" y="106"/>
                    <a:pt x="661" y="318"/>
                  </a:cubicBezTo>
                  <a:lnTo>
                    <a:pt x="661" y="567"/>
                  </a:lnTo>
                  <a:lnTo>
                    <a:pt x="412" y="567"/>
                  </a:lnTo>
                  <a:cubicBezTo>
                    <a:pt x="1" y="567"/>
                    <a:pt x="1" y="1189"/>
                    <a:pt x="412" y="1189"/>
                  </a:cubicBezTo>
                  <a:lnTo>
                    <a:pt x="661" y="1189"/>
                  </a:lnTo>
                  <a:lnTo>
                    <a:pt x="661" y="1438"/>
                  </a:lnTo>
                  <a:cubicBezTo>
                    <a:pt x="661" y="1650"/>
                    <a:pt x="819" y="1755"/>
                    <a:pt x="978" y="1755"/>
                  </a:cubicBezTo>
                  <a:cubicBezTo>
                    <a:pt x="1137" y="1755"/>
                    <a:pt x="1295" y="1650"/>
                    <a:pt x="1295" y="1438"/>
                  </a:cubicBezTo>
                  <a:lnTo>
                    <a:pt x="1295" y="1189"/>
                  </a:lnTo>
                  <a:lnTo>
                    <a:pt x="1544" y="1189"/>
                  </a:lnTo>
                  <a:cubicBezTo>
                    <a:pt x="1955" y="1189"/>
                    <a:pt x="1955" y="567"/>
                    <a:pt x="1544" y="567"/>
                  </a:cubicBezTo>
                  <a:lnTo>
                    <a:pt x="1295" y="567"/>
                  </a:lnTo>
                  <a:lnTo>
                    <a:pt x="1295" y="318"/>
                  </a:lnTo>
                  <a:cubicBezTo>
                    <a:pt x="1295" y="106"/>
                    <a:pt x="1137" y="1"/>
                    <a:pt x="9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124;p27"/>
          <p:cNvSpPr txBox="1"/>
          <p:nvPr/>
        </p:nvSpPr>
        <p:spPr>
          <a:xfrm>
            <a:off x="438705" y="3741063"/>
            <a:ext cx="990300" cy="14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100" b="1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 sz="12500" b="1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5" name="Google Shape;125;p27"/>
          <p:cNvSpPr txBox="1"/>
          <p:nvPr/>
        </p:nvSpPr>
        <p:spPr>
          <a:xfrm>
            <a:off x="438705" y="2544263"/>
            <a:ext cx="990300" cy="14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100" b="1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2</a:t>
            </a:r>
            <a:endParaRPr sz="12500" b="1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6" name="Google Shape;126;p27"/>
          <p:cNvSpPr/>
          <p:nvPr/>
        </p:nvSpPr>
        <p:spPr>
          <a:xfrm>
            <a:off x="477104" y="1571618"/>
            <a:ext cx="1134900" cy="10419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27;p27"/>
          <p:cNvSpPr txBox="1"/>
          <p:nvPr/>
        </p:nvSpPr>
        <p:spPr>
          <a:xfrm>
            <a:off x="438705" y="1334069"/>
            <a:ext cx="990300" cy="14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100" b="1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1</a:t>
            </a:r>
            <a:endParaRPr sz="12300" b="1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8" name="Google Shape;226;p36"/>
          <p:cNvSpPr/>
          <p:nvPr/>
        </p:nvSpPr>
        <p:spPr>
          <a:xfrm flipH="1">
            <a:off x="-500098" y="4429138"/>
            <a:ext cx="2370238" cy="677632"/>
          </a:xfrm>
          <a:custGeom>
            <a:avLst/>
            <a:gdLst/>
            <a:ahLst/>
            <a:cxnLst/>
            <a:rect l="l" t="t" r="r" b="b"/>
            <a:pathLst>
              <a:path w="5425440" h="1260710" extrusionOk="0">
                <a:moveTo>
                  <a:pt x="0" y="871328"/>
                </a:moveTo>
                <a:lnTo>
                  <a:pt x="937260" y="871328"/>
                </a:lnTo>
                <a:cubicBezTo>
                  <a:pt x="967740" y="800208"/>
                  <a:pt x="999490" y="652888"/>
                  <a:pt x="1028700" y="657968"/>
                </a:cubicBezTo>
                <a:cubicBezTo>
                  <a:pt x="1057910" y="663048"/>
                  <a:pt x="1070610" y="1011028"/>
                  <a:pt x="1112520" y="901808"/>
                </a:cubicBezTo>
                <a:cubicBezTo>
                  <a:pt x="1154430" y="792588"/>
                  <a:pt x="1225550" y="-53232"/>
                  <a:pt x="1280160" y="2648"/>
                </a:cubicBezTo>
                <a:cubicBezTo>
                  <a:pt x="1334770" y="58528"/>
                  <a:pt x="1385570" y="1099928"/>
                  <a:pt x="1440180" y="1237088"/>
                </a:cubicBezTo>
                <a:cubicBezTo>
                  <a:pt x="1494790" y="1374248"/>
                  <a:pt x="1560830" y="871328"/>
                  <a:pt x="1607820" y="825608"/>
                </a:cubicBezTo>
                <a:cubicBezTo>
                  <a:pt x="1654810" y="779888"/>
                  <a:pt x="1680210" y="1036428"/>
                  <a:pt x="1722120" y="962768"/>
                </a:cubicBezTo>
                <a:cubicBezTo>
                  <a:pt x="1764030" y="889108"/>
                  <a:pt x="1817370" y="406508"/>
                  <a:pt x="1859280" y="383648"/>
                </a:cubicBezTo>
                <a:cubicBezTo>
                  <a:pt x="1901190" y="360788"/>
                  <a:pt x="1944370" y="779888"/>
                  <a:pt x="1973580" y="825608"/>
                </a:cubicBezTo>
                <a:cubicBezTo>
                  <a:pt x="2002790" y="871328"/>
                  <a:pt x="2014220" y="652888"/>
                  <a:pt x="2034540" y="657968"/>
                </a:cubicBezTo>
                <a:cubicBezTo>
                  <a:pt x="2054860" y="663048"/>
                  <a:pt x="2099310" y="811638"/>
                  <a:pt x="2095500" y="856088"/>
                </a:cubicBezTo>
                <a:lnTo>
                  <a:pt x="4587240" y="856088"/>
                </a:lnTo>
                <a:cubicBezTo>
                  <a:pt x="4625340" y="894188"/>
                  <a:pt x="4671060" y="988168"/>
                  <a:pt x="4701540" y="970388"/>
                </a:cubicBezTo>
                <a:cubicBezTo>
                  <a:pt x="4732020" y="952608"/>
                  <a:pt x="4744720" y="755758"/>
                  <a:pt x="4770120" y="749408"/>
                </a:cubicBezTo>
                <a:cubicBezTo>
                  <a:pt x="4795520" y="743058"/>
                  <a:pt x="4831080" y="911968"/>
                  <a:pt x="4853940" y="932288"/>
                </a:cubicBezTo>
                <a:cubicBezTo>
                  <a:pt x="4871720" y="909428"/>
                  <a:pt x="4813300" y="875138"/>
                  <a:pt x="4907280" y="863708"/>
                </a:cubicBezTo>
                <a:cubicBezTo>
                  <a:pt x="5080000" y="863708"/>
                  <a:pt x="5356860" y="908158"/>
                  <a:pt x="5425440" y="863708"/>
                </a:cubicBezTo>
              </a:path>
            </a:pathLst>
          </a:custGeom>
          <a:noFill/>
          <a:ln w="25400" cap="flat" cmpd="sng">
            <a:solidFill>
              <a:schemeClr val="accent6">
                <a:alpha val="4078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928794" y="1928808"/>
            <a:ext cx="5237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Первый этап диспансеризации        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26077 человек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928794" y="3090452"/>
            <a:ext cx="54489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Профилактические медицинские осмотры  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7348 человек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1928794" y="4304898"/>
            <a:ext cx="5075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Углубленная диспансеризация        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2128 человек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23;p43"/>
          <p:cNvGrpSpPr/>
          <p:nvPr/>
        </p:nvGrpSpPr>
        <p:grpSpPr>
          <a:xfrm>
            <a:off x="285720" y="928676"/>
            <a:ext cx="2928958" cy="907655"/>
            <a:chOff x="461925" y="1328495"/>
            <a:chExt cx="2928958" cy="907655"/>
          </a:xfrm>
        </p:grpSpPr>
        <p:sp>
          <p:nvSpPr>
            <p:cNvPr id="43" name="Google Shape;1224;p43"/>
            <p:cNvSpPr/>
            <p:nvPr/>
          </p:nvSpPr>
          <p:spPr>
            <a:xfrm>
              <a:off x="461925" y="1328495"/>
              <a:ext cx="2928958" cy="907655"/>
            </a:xfrm>
            <a:custGeom>
              <a:avLst/>
              <a:gdLst/>
              <a:ahLst/>
              <a:cxnLst/>
              <a:rect l="l" t="t" r="r" b="b"/>
              <a:pathLst>
                <a:path w="35450" h="10766" extrusionOk="0">
                  <a:moveTo>
                    <a:pt x="1" y="0"/>
                  </a:moveTo>
                  <a:lnTo>
                    <a:pt x="1" y="10765"/>
                  </a:lnTo>
                  <a:lnTo>
                    <a:pt x="29937" y="10765"/>
                  </a:lnTo>
                  <a:cubicBezTo>
                    <a:pt x="30136" y="10765"/>
                    <a:pt x="30335" y="10689"/>
                    <a:pt x="30488" y="10536"/>
                  </a:cubicBezTo>
                  <a:lnTo>
                    <a:pt x="35143" y="5926"/>
                  </a:lnTo>
                  <a:cubicBezTo>
                    <a:pt x="35450" y="5635"/>
                    <a:pt x="35450" y="5161"/>
                    <a:pt x="35143" y="4870"/>
                  </a:cubicBezTo>
                  <a:lnTo>
                    <a:pt x="30504" y="215"/>
                  </a:lnTo>
                  <a:cubicBezTo>
                    <a:pt x="30366" y="77"/>
                    <a:pt x="30167" y="0"/>
                    <a:pt x="29968" y="0"/>
                  </a:cubicBezTo>
                  <a:close/>
                </a:path>
              </a:pathLst>
            </a:custGeom>
            <a:solidFill>
              <a:srgbClr val="45C4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25;p43"/>
            <p:cNvSpPr/>
            <p:nvPr/>
          </p:nvSpPr>
          <p:spPr>
            <a:xfrm>
              <a:off x="3105131" y="1722867"/>
              <a:ext cx="123186" cy="105694"/>
            </a:xfrm>
            <a:custGeom>
              <a:avLst/>
              <a:gdLst/>
              <a:ahLst/>
              <a:cxnLst/>
              <a:rect l="l" t="t" r="r" b="b"/>
              <a:pathLst>
                <a:path w="1655" h="1420" extrusionOk="0">
                  <a:moveTo>
                    <a:pt x="705" y="1"/>
                  </a:moveTo>
                  <a:cubicBezTo>
                    <a:pt x="322" y="1"/>
                    <a:pt x="1" y="322"/>
                    <a:pt x="1" y="705"/>
                  </a:cubicBezTo>
                  <a:cubicBezTo>
                    <a:pt x="1" y="1139"/>
                    <a:pt x="350" y="1420"/>
                    <a:pt x="713" y="1420"/>
                  </a:cubicBezTo>
                  <a:cubicBezTo>
                    <a:pt x="888" y="1420"/>
                    <a:pt x="1066" y="1355"/>
                    <a:pt x="1210" y="1210"/>
                  </a:cubicBezTo>
                  <a:cubicBezTo>
                    <a:pt x="1654" y="766"/>
                    <a:pt x="1348" y="1"/>
                    <a:pt x="7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282;p43"/>
          <p:cNvGrpSpPr/>
          <p:nvPr/>
        </p:nvGrpSpPr>
        <p:grpSpPr>
          <a:xfrm>
            <a:off x="407471" y="785800"/>
            <a:ext cx="1235571" cy="1187401"/>
            <a:chOff x="665946" y="2496074"/>
            <a:chExt cx="1080611" cy="1038482"/>
          </a:xfrm>
        </p:grpSpPr>
        <p:sp>
          <p:nvSpPr>
            <p:cNvPr id="144" name="Google Shape;1283;p43"/>
            <p:cNvSpPr/>
            <p:nvPr/>
          </p:nvSpPr>
          <p:spPr>
            <a:xfrm>
              <a:off x="697877" y="2524283"/>
              <a:ext cx="1018981" cy="981690"/>
            </a:xfrm>
            <a:custGeom>
              <a:avLst/>
              <a:gdLst/>
              <a:ahLst/>
              <a:cxnLst/>
              <a:rect l="l" t="t" r="r" b="b"/>
              <a:pathLst>
                <a:path w="13690" h="13189" extrusionOk="0">
                  <a:moveTo>
                    <a:pt x="7124" y="0"/>
                  </a:moveTo>
                  <a:cubicBezTo>
                    <a:pt x="5404" y="0"/>
                    <a:pt x="3714" y="671"/>
                    <a:pt x="2450" y="1934"/>
                  </a:cubicBezTo>
                  <a:cubicBezTo>
                    <a:pt x="552" y="3818"/>
                    <a:pt x="0" y="6650"/>
                    <a:pt x="1011" y="9116"/>
                  </a:cubicBezTo>
                  <a:cubicBezTo>
                    <a:pt x="2037" y="11581"/>
                    <a:pt x="4441" y="13189"/>
                    <a:pt x="7105" y="13189"/>
                  </a:cubicBezTo>
                  <a:cubicBezTo>
                    <a:pt x="10735" y="13174"/>
                    <a:pt x="13690" y="10234"/>
                    <a:pt x="13690" y="6589"/>
                  </a:cubicBezTo>
                  <a:cubicBezTo>
                    <a:pt x="13690" y="3925"/>
                    <a:pt x="12082" y="1521"/>
                    <a:pt x="9632" y="495"/>
                  </a:cubicBezTo>
                  <a:cubicBezTo>
                    <a:pt x="8820" y="162"/>
                    <a:pt x="7968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284;p43"/>
            <p:cNvSpPr/>
            <p:nvPr/>
          </p:nvSpPr>
          <p:spPr>
            <a:xfrm>
              <a:off x="665946" y="2496074"/>
              <a:ext cx="1080611" cy="1038482"/>
            </a:xfrm>
            <a:custGeom>
              <a:avLst/>
              <a:gdLst/>
              <a:ahLst/>
              <a:cxnLst/>
              <a:rect l="l" t="t" r="r" b="b"/>
              <a:pathLst>
                <a:path w="14518" h="13952" extrusionOk="0">
                  <a:moveTo>
                    <a:pt x="7534" y="767"/>
                  </a:moveTo>
                  <a:cubicBezTo>
                    <a:pt x="10046" y="767"/>
                    <a:pt x="12312" y="2283"/>
                    <a:pt x="13261" y="4595"/>
                  </a:cubicBezTo>
                  <a:cubicBezTo>
                    <a:pt x="14226" y="6922"/>
                    <a:pt x="13690" y="9587"/>
                    <a:pt x="11914" y="11363"/>
                  </a:cubicBezTo>
                  <a:cubicBezTo>
                    <a:pt x="10725" y="12551"/>
                    <a:pt x="9139" y="13185"/>
                    <a:pt x="7523" y="13185"/>
                  </a:cubicBezTo>
                  <a:cubicBezTo>
                    <a:pt x="6723" y="13185"/>
                    <a:pt x="5916" y="13030"/>
                    <a:pt x="5146" y="12710"/>
                  </a:cubicBezTo>
                  <a:cubicBezTo>
                    <a:pt x="2833" y="11746"/>
                    <a:pt x="1317" y="9480"/>
                    <a:pt x="1317" y="6968"/>
                  </a:cubicBezTo>
                  <a:cubicBezTo>
                    <a:pt x="1317" y="3538"/>
                    <a:pt x="4104" y="767"/>
                    <a:pt x="7534" y="767"/>
                  </a:cubicBezTo>
                  <a:close/>
                  <a:moveTo>
                    <a:pt x="7534" y="1"/>
                  </a:moveTo>
                  <a:cubicBezTo>
                    <a:pt x="4702" y="1"/>
                    <a:pt x="2160" y="1701"/>
                    <a:pt x="1088" y="4304"/>
                  </a:cubicBezTo>
                  <a:cubicBezTo>
                    <a:pt x="1" y="6907"/>
                    <a:pt x="598" y="9908"/>
                    <a:pt x="2604" y="11914"/>
                  </a:cubicBezTo>
                  <a:cubicBezTo>
                    <a:pt x="3933" y="13243"/>
                    <a:pt x="5713" y="13951"/>
                    <a:pt x="7524" y="13951"/>
                  </a:cubicBezTo>
                  <a:cubicBezTo>
                    <a:pt x="8425" y="13951"/>
                    <a:pt x="9334" y="13776"/>
                    <a:pt x="10199" y="13415"/>
                  </a:cubicBezTo>
                  <a:cubicBezTo>
                    <a:pt x="12817" y="12343"/>
                    <a:pt x="14502" y="9801"/>
                    <a:pt x="14517" y="6968"/>
                  </a:cubicBezTo>
                  <a:cubicBezTo>
                    <a:pt x="14502" y="3125"/>
                    <a:pt x="11378" y="1"/>
                    <a:pt x="75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1234;p43"/>
          <p:cNvSpPr/>
          <p:nvPr/>
        </p:nvSpPr>
        <p:spPr>
          <a:xfrm>
            <a:off x="285720" y="3471072"/>
            <a:ext cx="8429684" cy="908731"/>
          </a:xfrm>
          <a:custGeom>
            <a:avLst/>
            <a:gdLst/>
            <a:ahLst/>
            <a:cxnLst/>
            <a:rect l="l" t="t" r="r" b="b"/>
            <a:pathLst>
              <a:path w="35450" h="10766" extrusionOk="0">
                <a:moveTo>
                  <a:pt x="1" y="1"/>
                </a:moveTo>
                <a:lnTo>
                  <a:pt x="1" y="10766"/>
                </a:lnTo>
                <a:lnTo>
                  <a:pt x="29937" y="10766"/>
                </a:lnTo>
                <a:cubicBezTo>
                  <a:pt x="30136" y="10766"/>
                  <a:pt x="30335" y="10689"/>
                  <a:pt x="30488" y="10536"/>
                </a:cubicBezTo>
                <a:lnTo>
                  <a:pt x="35143" y="5927"/>
                </a:lnTo>
                <a:cubicBezTo>
                  <a:pt x="35450" y="5636"/>
                  <a:pt x="35450" y="5161"/>
                  <a:pt x="35143" y="4870"/>
                </a:cubicBezTo>
                <a:lnTo>
                  <a:pt x="30504" y="215"/>
                </a:lnTo>
                <a:cubicBezTo>
                  <a:pt x="30366" y="78"/>
                  <a:pt x="30167" y="1"/>
                  <a:pt x="29968" y="1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282;p43"/>
          <p:cNvGrpSpPr/>
          <p:nvPr/>
        </p:nvGrpSpPr>
        <p:grpSpPr>
          <a:xfrm>
            <a:off x="428596" y="3384613"/>
            <a:ext cx="1235571" cy="1187401"/>
            <a:chOff x="665946" y="2496074"/>
            <a:chExt cx="1080611" cy="1038482"/>
          </a:xfrm>
        </p:grpSpPr>
        <p:sp>
          <p:nvSpPr>
            <p:cNvPr id="141" name="Google Shape;1283;p43"/>
            <p:cNvSpPr/>
            <p:nvPr/>
          </p:nvSpPr>
          <p:spPr>
            <a:xfrm>
              <a:off x="697877" y="2524283"/>
              <a:ext cx="1018981" cy="981690"/>
            </a:xfrm>
            <a:custGeom>
              <a:avLst/>
              <a:gdLst/>
              <a:ahLst/>
              <a:cxnLst/>
              <a:rect l="l" t="t" r="r" b="b"/>
              <a:pathLst>
                <a:path w="13690" h="13189" extrusionOk="0">
                  <a:moveTo>
                    <a:pt x="7124" y="0"/>
                  </a:moveTo>
                  <a:cubicBezTo>
                    <a:pt x="5404" y="0"/>
                    <a:pt x="3714" y="671"/>
                    <a:pt x="2450" y="1934"/>
                  </a:cubicBezTo>
                  <a:cubicBezTo>
                    <a:pt x="552" y="3818"/>
                    <a:pt x="0" y="6650"/>
                    <a:pt x="1011" y="9116"/>
                  </a:cubicBezTo>
                  <a:cubicBezTo>
                    <a:pt x="2037" y="11581"/>
                    <a:pt x="4441" y="13189"/>
                    <a:pt x="7105" y="13189"/>
                  </a:cubicBezTo>
                  <a:cubicBezTo>
                    <a:pt x="10735" y="13174"/>
                    <a:pt x="13690" y="10234"/>
                    <a:pt x="13690" y="6589"/>
                  </a:cubicBezTo>
                  <a:cubicBezTo>
                    <a:pt x="13690" y="3925"/>
                    <a:pt x="12082" y="1521"/>
                    <a:pt x="9632" y="495"/>
                  </a:cubicBezTo>
                  <a:cubicBezTo>
                    <a:pt x="8820" y="162"/>
                    <a:pt x="7968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284;p43"/>
            <p:cNvSpPr/>
            <p:nvPr/>
          </p:nvSpPr>
          <p:spPr>
            <a:xfrm>
              <a:off x="665946" y="2496074"/>
              <a:ext cx="1080611" cy="1038482"/>
            </a:xfrm>
            <a:custGeom>
              <a:avLst/>
              <a:gdLst/>
              <a:ahLst/>
              <a:cxnLst/>
              <a:rect l="l" t="t" r="r" b="b"/>
              <a:pathLst>
                <a:path w="14518" h="13952" extrusionOk="0">
                  <a:moveTo>
                    <a:pt x="7534" y="767"/>
                  </a:moveTo>
                  <a:cubicBezTo>
                    <a:pt x="10046" y="767"/>
                    <a:pt x="12312" y="2283"/>
                    <a:pt x="13261" y="4595"/>
                  </a:cubicBezTo>
                  <a:cubicBezTo>
                    <a:pt x="14226" y="6922"/>
                    <a:pt x="13690" y="9587"/>
                    <a:pt x="11914" y="11363"/>
                  </a:cubicBezTo>
                  <a:cubicBezTo>
                    <a:pt x="10725" y="12551"/>
                    <a:pt x="9139" y="13185"/>
                    <a:pt x="7523" y="13185"/>
                  </a:cubicBezTo>
                  <a:cubicBezTo>
                    <a:pt x="6723" y="13185"/>
                    <a:pt x="5916" y="13030"/>
                    <a:pt x="5146" y="12710"/>
                  </a:cubicBezTo>
                  <a:cubicBezTo>
                    <a:pt x="2833" y="11746"/>
                    <a:pt x="1317" y="9480"/>
                    <a:pt x="1317" y="6968"/>
                  </a:cubicBezTo>
                  <a:cubicBezTo>
                    <a:pt x="1317" y="3538"/>
                    <a:pt x="4104" y="767"/>
                    <a:pt x="7534" y="767"/>
                  </a:cubicBezTo>
                  <a:close/>
                  <a:moveTo>
                    <a:pt x="7534" y="1"/>
                  </a:moveTo>
                  <a:cubicBezTo>
                    <a:pt x="4702" y="1"/>
                    <a:pt x="2160" y="1701"/>
                    <a:pt x="1088" y="4304"/>
                  </a:cubicBezTo>
                  <a:cubicBezTo>
                    <a:pt x="1" y="6907"/>
                    <a:pt x="598" y="9908"/>
                    <a:pt x="2604" y="11914"/>
                  </a:cubicBezTo>
                  <a:cubicBezTo>
                    <a:pt x="3933" y="13243"/>
                    <a:pt x="5713" y="13951"/>
                    <a:pt x="7524" y="13951"/>
                  </a:cubicBezTo>
                  <a:cubicBezTo>
                    <a:pt x="8425" y="13951"/>
                    <a:pt x="9334" y="13776"/>
                    <a:pt x="10199" y="13415"/>
                  </a:cubicBezTo>
                  <a:cubicBezTo>
                    <a:pt x="12817" y="12343"/>
                    <a:pt x="14502" y="9801"/>
                    <a:pt x="14517" y="6968"/>
                  </a:cubicBezTo>
                  <a:cubicBezTo>
                    <a:pt x="14502" y="3125"/>
                    <a:pt x="11378" y="1"/>
                    <a:pt x="75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1228;p43"/>
          <p:cNvGrpSpPr/>
          <p:nvPr/>
        </p:nvGrpSpPr>
        <p:grpSpPr>
          <a:xfrm>
            <a:off x="283370" y="2199715"/>
            <a:ext cx="5788828" cy="908758"/>
            <a:chOff x="459575" y="2599534"/>
            <a:chExt cx="5788828" cy="908758"/>
          </a:xfrm>
        </p:grpSpPr>
        <p:sp>
          <p:nvSpPr>
            <p:cNvPr id="48" name="Google Shape;1229;p43"/>
            <p:cNvSpPr/>
            <p:nvPr/>
          </p:nvSpPr>
          <p:spPr>
            <a:xfrm>
              <a:off x="459575" y="2599534"/>
              <a:ext cx="5788828" cy="908758"/>
            </a:xfrm>
            <a:custGeom>
              <a:avLst/>
              <a:gdLst/>
              <a:ahLst/>
              <a:cxnLst/>
              <a:rect l="l" t="t" r="r" b="b"/>
              <a:pathLst>
                <a:path w="35435" h="10766" extrusionOk="0">
                  <a:moveTo>
                    <a:pt x="1" y="1"/>
                  </a:moveTo>
                  <a:lnTo>
                    <a:pt x="1" y="10765"/>
                  </a:lnTo>
                  <a:lnTo>
                    <a:pt x="29937" y="10765"/>
                  </a:lnTo>
                  <a:cubicBezTo>
                    <a:pt x="30136" y="10765"/>
                    <a:pt x="30335" y="10689"/>
                    <a:pt x="30488" y="10551"/>
                  </a:cubicBezTo>
                  <a:lnTo>
                    <a:pt x="35143" y="5942"/>
                  </a:lnTo>
                  <a:cubicBezTo>
                    <a:pt x="35434" y="5636"/>
                    <a:pt x="35434" y="5161"/>
                    <a:pt x="35143" y="4870"/>
                  </a:cubicBezTo>
                  <a:lnTo>
                    <a:pt x="30504" y="230"/>
                  </a:lnTo>
                  <a:cubicBezTo>
                    <a:pt x="30366" y="77"/>
                    <a:pt x="30167" y="1"/>
                    <a:pt x="29968" y="1"/>
                  </a:cubicBezTo>
                  <a:close/>
                </a:path>
              </a:pathLst>
            </a:custGeom>
            <a:solidFill>
              <a:srgbClr val="7AC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30;p43"/>
            <p:cNvSpPr/>
            <p:nvPr/>
          </p:nvSpPr>
          <p:spPr>
            <a:xfrm>
              <a:off x="5891213" y="3008751"/>
              <a:ext cx="123186" cy="105694"/>
            </a:xfrm>
            <a:custGeom>
              <a:avLst/>
              <a:gdLst/>
              <a:ahLst/>
              <a:cxnLst/>
              <a:rect l="l" t="t" r="r" b="b"/>
              <a:pathLst>
                <a:path w="1655" h="1420" extrusionOk="0">
                  <a:moveTo>
                    <a:pt x="705" y="1"/>
                  </a:moveTo>
                  <a:cubicBezTo>
                    <a:pt x="322" y="1"/>
                    <a:pt x="1" y="322"/>
                    <a:pt x="1" y="705"/>
                  </a:cubicBezTo>
                  <a:cubicBezTo>
                    <a:pt x="1" y="1139"/>
                    <a:pt x="350" y="1420"/>
                    <a:pt x="713" y="1420"/>
                  </a:cubicBezTo>
                  <a:cubicBezTo>
                    <a:pt x="888" y="1420"/>
                    <a:pt x="1066" y="1355"/>
                    <a:pt x="1210" y="1210"/>
                  </a:cubicBezTo>
                  <a:cubicBezTo>
                    <a:pt x="1654" y="766"/>
                    <a:pt x="1348" y="1"/>
                    <a:pt x="7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1282;p43"/>
          <p:cNvGrpSpPr/>
          <p:nvPr/>
        </p:nvGrpSpPr>
        <p:grpSpPr>
          <a:xfrm>
            <a:off x="412263" y="2060393"/>
            <a:ext cx="1235571" cy="1187401"/>
            <a:chOff x="665946" y="2496074"/>
            <a:chExt cx="1080611" cy="1038482"/>
          </a:xfrm>
        </p:grpSpPr>
        <p:sp>
          <p:nvSpPr>
            <p:cNvPr id="102" name="Google Shape;1283;p43"/>
            <p:cNvSpPr/>
            <p:nvPr/>
          </p:nvSpPr>
          <p:spPr>
            <a:xfrm>
              <a:off x="697877" y="2524283"/>
              <a:ext cx="1018981" cy="981690"/>
            </a:xfrm>
            <a:custGeom>
              <a:avLst/>
              <a:gdLst/>
              <a:ahLst/>
              <a:cxnLst/>
              <a:rect l="l" t="t" r="r" b="b"/>
              <a:pathLst>
                <a:path w="13690" h="13189" extrusionOk="0">
                  <a:moveTo>
                    <a:pt x="7124" y="0"/>
                  </a:moveTo>
                  <a:cubicBezTo>
                    <a:pt x="5404" y="0"/>
                    <a:pt x="3714" y="671"/>
                    <a:pt x="2450" y="1934"/>
                  </a:cubicBezTo>
                  <a:cubicBezTo>
                    <a:pt x="552" y="3818"/>
                    <a:pt x="0" y="6650"/>
                    <a:pt x="1011" y="9116"/>
                  </a:cubicBezTo>
                  <a:cubicBezTo>
                    <a:pt x="2037" y="11581"/>
                    <a:pt x="4441" y="13189"/>
                    <a:pt x="7105" y="13189"/>
                  </a:cubicBezTo>
                  <a:cubicBezTo>
                    <a:pt x="10735" y="13174"/>
                    <a:pt x="13690" y="10234"/>
                    <a:pt x="13690" y="6589"/>
                  </a:cubicBezTo>
                  <a:cubicBezTo>
                    <a:pt x="13690" y="3925"/>
                    <a:pt x="12082" y="1521"/>
                    <a:pt x="9632" y="495"/>
                  </a:cubicBezTo>
                  <a:cubicBezTo>
                    <a:pt x="8820" y="162"/>
                    <a:pt x="7968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84;p43"/>
            <p:cNvSpPr/>
            <p:nvPr/>
          </p:nvSpPr>
          <p:spPr>
            <a:xfrm>
              <a:off x="665946" y="2496074"/>
              <a:ext cx="1080611" cy="1038482"/>
            </a:xfrm>
            <a:custGeom>
              <a:avLst/>
              <a:gdLst/>
              <a:ahLst/>
              <a:cxnLst/>
              <a:rect l="l" t="t" r="r" b="b"/>
              <a:pathLst>
                <a:path w="14518" h="13952" extrusionOk="0">
                  <a:moveTo>
                    <a:pt x="7534" y="767"/>
                  </a:moveTo>
                  <a:cubicBezTo>
                    <a:pt x="10046" y="767"/>
                    <a:pt x="12312" y="2283"/>
                    <a:pt x="13261" y="4595"/>
                  </a:cubicBezTo>
                  <a:cubicBezTo>
                    <a:pt x="14226" y="6922"/>
                    <a:pt x="13690" y="9587"/>
                    <a:pt x="11914" y="11363"/>
                  </a:cubicBezTo>
                  <a:cubicBezTo>
                    <a:pt x="10725" y="12551"/>
                    <a:pt x="9139" y="13185"/>
                    <a:pt x="7523" y="13185"/>
                  </a:cubicBezTo>
                  <a:cubicBezTo>
                    <a:pt x="6723" y="13185"/>
                    <a:pt x="5916" y="13030"/>
                    <a:pt x="5146" y="12710"/>
                  </a:cubicBezTo>
                  <a:cubicBezTo>
                    <a:pt x="2833" y="11746"/>
                    <a:pt x="1317" y="9480"/>
                    <a:pt x="1317" y="6968"/>
                  </a:cubicBezTo>
                  <a:cubicBezTo>
                    <a:pt x="1317" y="3538"/>
                    <a:pt x="4104" y="767"/>
                    <a:pt x="7534" y="767"/>
                  </a:cubicBezTo>
                  <a:close/>
                  <a:moveTo>
                    <a:pt x="7534" y="1"/>
                  </a:moveTo>
                  <a:cubicBezTo>
                    <a:pt x="4702" y="1"/>
                    <a:pt x="2160" y="1701"/>
                    <a:pt x="1088" y="4304"/>
                  </a:cubicBezTo>
                  <a:cubicBezTo>
                    <a:pt x="1" y="6907"/>
                    <a:pt x="598" y="9908"/>
                    <a:pt x="2604" y="11914"/>
                  </a:cubicBezTo>
                  <a:cubicBezTo>
                    <a:pt x="3933" y="13243"/>
                    <a:pt x="5713" y="13951"/>
                    <a:pt x="7524" y="13951"/>
                  </a:cubicBezTo>
                  <a:cubicBezTo>
                    <a:pt x="8425" y="13951"/>
                    <a:pt x="9334" y="13776"/>
                    <a:pt x="10199" y="13415"/>
                  </a:cubicBezTo>
                  <a:cubicBezTo>
                    <a:pt x="12817" y="12343"/>
                    <a:pt x="14502" y="9801"/>
                    <a:pt x="14517" y="6968"/>
                  </a:cubicBezTo>
                  <a:cubicBezTo>
                    <a:pt x="14502" y="3125"/>
                    <a:pt x="11378" y="1"/>
                    <a:pt x="75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1238;p43"/>
          <p:cNvGrpSpPr/>
          <p:nvPr/>
        </p:nvGrpSpPr>
        <p:grpSpPr>
          <a:xfrm>
            <a:off x="777949" y="3706921"/>
            <a:ext cx="579341" cy="579341"/>
            <a:chOff x="-4977775" y="3552450"/>
            <a:chExt cx="362950" cy="362950"/>
          </a:xfrm>
          <a:solidFill>
            <a:srgbClr val="000000"/>
          </a:solidFill>
        </p:grpSpPr>
        <p:sp>
          <p:nvSpPr>
            <p:cNvPr id="57" name="Google Shape;1239;p43"/>
            <p:cNvSpPr/>
            <p:nvPr/>
          </p:nvSpPr>
          <p:spPr>
            <a:xfrm>
              <a:off x="-4917275" y="3589925"/>
              <a:ext cx="302450" cy="257300"/>
            </a:xfrm>
            <a:custGeom>
              <a:avLst/>
              <a:gdLst/>
              <a:ahLst/>
              <a:cxnLst/>
              <a:rect l="l" t="t" r="r" b="b"/>
              <a:pathLst>
                <a:path w="12098" h="10292" extrusionOk="0">
                  <a:moveTo>
                    <a:pt x="1517" y="0"/>
                  </a:moveTo>
                  <a:cubicBezTo>
                    <a:pt x="668" y="0"/>
                    <a:pt x="0" y="686"/>
                    <a:pt x="0" y="1517"/>
                  </a:cubicBezTo>
                  <a:lnTo>
                    <a:pt x="0" y="3033"/>
                  </a:lnTo>
                  <a:lnTo>
                    <a:pt x="596" y="3033"/>
                  </a:lnTo>
                  <a:lnTo>
                    <a:pt x="596" y="1517"/>
                  </a:lnTo>
                  <a:cubicBezTo>
                    <a:pt x="596" y="1029"/>
                    <a:pt x="1011" y="614"/>
                    <a:pt x="1499" y="614"/>
                  </a:cubicBezTo>
                  <a:lnTo>
                    <a:pt x="10581" y="614"/>
                  </a:lnTo>
                  <a:cubicBezTo>
                    <a:pt x="11086" y="614"/>
                    <a:pt x="11484" y="1029"/>
                    <a:pt x="11484" y="1517"/>
                  </a:cubicBezTo>
                  <a:lnTo>
                    <a:pt x="11484" y="8775"/>
                  </a:lnTo>
                  <a:cubicBezTo>
                    <a:pt x="11484" y="9281"/>
                    <a:pt x="11086" y="9678"/>
                    <a:pt x="10581" y="9678"/>
                  </a:cubicBezTo>
                  <a:lnTo>
                    <a:pt x="3629" y="9678"/>
                  </a:lnTo>
                  <a:lnTo>
                    <a:pt x="3629" y="10292"/>
                  </a:lnTo>
                  <a:lnTo>
                    <a:pt x="10581" y="10292"/>
                  </a:lnTo>
                  <a:cubicBezTo>
                    <a:pt x="11429" y="10292"/>
                    <a:pt x="12098" y="9606"/>
                    <a:pt x="12098" y="8775"/>
                  </a:cubicBezTo>
                  <a:lnTo>
                    <a:pt x="12098" y="1517"/>
                  </a:lnTo>
                  <a:cubicBezTo>
                    <a:pt x="12098" y="686"/>
                    <a:pt x="11429" y="0"/>
                    <a:pt x="105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40;p43"/>
            <p:cNvSpPr/>
            <p:nvPr/>
          </p:nvSpPr>
          <p:spPr>
            <a:xfrm>
              <a:off x="-4811200" y="3552450"/>
              <a:ext cx="90750" cy="45150"/>
            </a:xfrm>
            <a:custGeom>
              <a:avLst/>
              <a:gdLst/>
              <a:ahLst/>
              <a:cxnLst/>
              <a:rect l="l" t="t" r="r" b="b"/>
              <a:pathLst>
                <a:path w="3630" h="1806" extrusionOk="0">
                  <a:moveTo>
                    <a:pt x="1839" y="0"/>
                  </a:moveTo>
                  <a:cubicBezTo>
                    <a:pt x="1828" y="0"/>
                    <a:pt x="1817" y="0"/>
                    <a:pt x="1806" y="0"/>
                  </a:cubicBezTo>
                  <a:cubicBezTo>
                    <a:pt x="813" y="0"/>
                    <a:pt x="0" y="795"/>
                    <a:pt x="0" y="1806"/>
                  </a:cubicBezTo>
                  <a:lnTo>
                    <a:pt x="596" y="1806"/>
                  </a:lnTo>
                  <a:cubicBezTo>
                    <a:pt x="596" y="993"/>
                    <a:pt x="1201" y="587"/>
                    <a:pt x="1806" y="587"/>
                  </a:cubicBezTo>
                  <a:cubicBezTo>
                    <a:pt x="2411" y="587"/>
                    <a:pt x="3016" y="993"/>
                    <a:pt x="3016" y="1806"/>
                  </a:cubicBezTo>
                  <a:lnTo>
                    <a:pt x="3629" y="1806"/>
                  </a:lnTo>
                  <a:cubicBezTo>
                    <a:pt x="3629" y="806"/>
                    <a:pt x="2835" y="0"/>
                    <a:pt x="18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41;p43"/>
            <p:cNvSpPr/>
            <p:nvPr/>
          </p:nvSpPr>
          <p:spPr>
            <a:xfrm>
              <a:off x="-4909600" y="3635500"/>
              <a:ext cx="264525" cy="14925"/>
            </a:xfrm>
            <a:custGeom>
              <a:avLst/>
              <a:gdLst/>
              <a:ahLst/>
              <a:cxnLst/>
              <a:rect l="l" t="t" r="r" b="b"/>
              <a:pathLst>
                <a:path w="10581" h="597" extrusionOk="0">
                  <a:moveTo>
                    <a:pt x="0" y="1"/>
                  </a:moveTo>
                  <a:lnTo>
                    <a:pt x="0" y="596"/>
                  </a:lnTo>
                  <a:lnTo>
                    <a:pt x="10581" y="596"/>
                  </a:lnTo>
                  <a:lnTo>
                    <a:pt x="105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42;p43"/>
            <p:cNvSpPr/>
            <p:nvPr/>
          </p:nvSpPr>
          <p:spPr>
            <a:xfrm>
              <a:off x="-4818875" y="3688775"/>
              <a:ext cx="105650" cy="105200"/>
            </a:xfrm>
            <a:custGeom>
              <a:avLst/>
              <a:gdLst/>
              <a:ahLst/>
              <a:cxnLst/>
              <a:rect l="l" t="t" r="r" b="b"/>
              <a:pathLst>
                <a:path w="4226" h="4208" extrusionOk="0">
                  <a:moveTo>
                    <a:pt x="2420" y="596"/>
                  </a:moveTo>
                  <a:lnTo>
                    <a:pt x="2420" y="1499"/>
                  </a:lnTo>
                  <a:cubicBezTo>
                    <a:pt x="2420" y="1661"/>
                    <a:pt x="2546" y="1806"/>
                    <a:pt x="2727" y="1806"/>
                  </a:cubicBezTo>
                  <a:lnTo>
                    <a:pt x="3630" y="1806"/>
                  </a:lnTo>
                  <a:lnTo>
                    <a:pt x="3630" y="2402"/>
                  </a:lnTo>
                  <a:lnTo>
                    <a:pt x="2727" y="2402"/>
                  </a:lnTo>
                  <a:cubicBezTo>
                    <a:pt x="2546" y="2402"/>
                    <a:pt x="2420" y="2546"/>
                    <a:pt x="2420" y="2709"/>
                  </a:cubicBezTo>
                  <a:lnTo>
                    <a:pt x="2420" y="3611"/>
                  </a:lnTo>
                  <a:lnTo>
                    <a:pt x="1824" y="3611"/>
                  </a:lnTo>
                  <a:lnTo>
                    <a:pt x="1824" y="2709"/>
                  </a:lnTo>
                  <a:cubicBezTo>
                    <a:pt x="1824" y="2546"/>
                    <a:pt x="1680" y="2402"/>
                    <a:pt x="1517" y="2402"/>
                  </a:cubicBezTo>
                  <a:lnTo>
                    <a:pt x="614" y="2402"/>
                  </a:lnTo>
                  <a:lnTo>
                    <a:pt x="614" y="1806"/>
                  </a:lnTo>
                  <a:lnTo>
                    <a:pt x="1517" y="1806"/>
                  </a:lnTo>
                  <a:cubicBezTo>
                    <a:pt x="1680" y="1806"/>
                    <a:pt x="1824" y="1661"/>
                    <a:pt x="1824" y="1499"/>
                  </a:cubicBezTo>
                  <a:lnTo>
                    <a:pt x="1824" y="596"/>
                  </a:lnTo>
                  <a:close/>
                  <a:moveTo>
                    <a:pt x="1499" y="0"/>
                  </a:moveTo>
                  <a:cubicBezTo>
                    <a:pt x="1336" y="0"/>
                    <a:pt x="1192" y="127"/>
                    <a:pt x="1192" y="289"/>
                  </a:cubicBezTo>
                  <a:lnTo>
                    <a:pt x="1192" y="1192"/>
                  </a:lnTo>
                  <a:lnTo>
                    <a:pt x="289" y="1192"/>
                  </a:lnTo>
                  <a:cubicBezTo>
                    <a:pt x="127" y="1192"/>
                    <a:pt x="0" y="1336"/>
                    <a:pt x="0" y="1499"/>
                  </a:cubicBezTo>
                  <a:lnTo>
                    <a:pt x="0" y="2709"/>
                  </a:lnTo>
                  <a:cubicBezTo>
                    <a:pt x="0" y="2871"/>
                    <a:pt x="127" y="3016"/>
                    <a:pt x="289" y="3016"/>
                  </a:cubicBezTo>
                  <a:lnTo>
                    <a:pt x="1192" y="3016"/>
                  </a:lnTo>
                  <a:lnTo>
                    <a:pt x="1192" y="3918"/>
                  </a:lnTo>
                  <a:cubicBezTo>
                    <a:pt x="1192" y="4081"/>
                    <a:pt x="1336" y="4207"/>
                    <a:pt x="1499" y="4207"/>
                  </a:cubicBezTo>
                  <a:lnTo>
                    <a:pt x="2709" y="4207"/>
                  </a:lnTo>
                  <a:cubicBezTo>
                    <a:pt x="2871" y="4207"/>
                    <a:pt x="3016" y="4081"/>
                    <a:pt x="3016" y="3918"/>
                  </a:cubicBezTo>
                  <a:lnTo>
                    <a:pt x="3016" y="3016"/>
                  </a:lnTo>
                  <a:lnTo>
                    <a:pt x="3918" y="3016"/>
                  </a:lnTo>
                  <a:cubicBezTo>
                    <a:pt x="4081" y="3016"/>
                    <a:pt x="4225" y="2871"/>
                    <a:pt x="4225" y="2709"/>
                  </a:cubicBezTo>
                  <a:lnTo>
                    <a:pt x="4225" y="1499"/>
                  </a:lnTo>
                  <a:cubicBezTo>
                    <a:pt x="4225" y="1318"/>
                    <a:pt x="4099" y="1192"/>
                    <a:pt x="3936" y="1192"/>
                  </a:cubicBezTo>
                  <a:lnTo>
                    <a:pt x="3034" y="1192"/>
                  </a:lnTo>
                  <a:lnTo>
                    <a:pt x="3034" y="289"/>
                  </a:lnTo>
                  <a:cubicBezTo>
                    <a:pt x="3016" y="127"/>
                    <a:pt x="2889" y="0"/>
                    <a:pt x="2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43;p43"/>
            <p:cNvSpPr/>
            <p:nvPr/>
          </p:nvSpPr>
          <p:spPr>
            <a:xfrm>
              <a:off x="-4660000" y="3802075"/>
              <a:ext cx="14925" cy="14925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1" y="0"/>
                  </a:moveTo>
                  <a:lnTo>
                    <a:pt x="1" y="596"/>
                  </a:lnTo>
                  <a:lnTo>
                    <a:pt x="597" y="596"/>
                  </a:lnTo>
                  <a:lnTo>
                    <a:pt x="5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44;p43"/>
            <p:cNvSpPr/>
            <p:nvPr/>
          </p:nvSpPr>
          <p:spPr>
            <a:xfrm>
              <a:off x="-4690675" y="3802075"/>
              <a:ext cx="15375" cy="14925"/>
            </a:xfrm>
            <a:custGeom>
              <a:avLst/>
              <a:gdLst/>
              <a:ahLst/>
              <a:cxnLst/>
              <a:rect l="l" t="t" r="r" b="b"/>
              <a:pathLst>
                <a:path w="615" h="597" extrusionOk="0">
                  <a:moveTo>
                    <a:pt x="0" y="0"/>
                  </a:moveTo>
                  <a:lnTo>
                    <a:pt x="0" y="596"/>
                  </a:lnTo>
                  <a:lnTo>
                    <a:pt x="614" y="596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45;p43"/>
            <p:cNvSpPr/>
            <p:nvPr/>
          </p:nvSpPr>
          <p:spPr>
            <a:xfrm>
              <a:off x="-4660000" y="3771825"/>
              <a:ext cx="14925" cy="14925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1" y="0"/>
                  </a:moveTo>
                  <a:lnTo>
                    <a:pt x="1" y="596"/>
                  </a:lnTo>
                  <a:lnTo>
                    <a:pt x="597" y="596"/>
                  </a:lnTo>
                  <a:lnTo>
                    <a:pt x="5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46;p43"/>
            <p:cNvSpPr/>
            <p:nvPr/>
          </p:nvSpPr>
          <p:spPr>
            <a:xfrm>
              <a:off x="-4977775" y="3718550"/>
              <a:ext cx="135900" cy="196850"/>
            </a:xfrm>
            <a:custGeom>
              <a:avLst/>
              <a:gdLst/>
              <a:ahLst/>
              <a:cxnLst/>
              <a:rect l="l" t="t" r="r" b="b"/>
              <a:pathLst>
                <a:path w="5436" h="7874" extrusionOk="0">
                  <a:moveTo>
                    <a:pt x="3937" y="615"/>
                  </a:moveTo>
                  <a:cubicBezTo>
                    <a:pt x="4424" y="615"/>
                    <a:pt x="4840" y="1012"/>
                    <a:pt x="4840" y="1518"/>
                  </a:cubicBezTo>
                  <a:lnTo>
                    <a:pt x="4840" y="6356"/>
                  </a:lnTo>
                  <a:cubicBezTo>
                    <a:pt x="4840" y="6862"/>
                    <a:pt x="4424" y="7259"/>
                    <a:pt x="3937" y="7259"/>
                  </a:cubicBezTo>
                  <a:lnTo>
                    <a:pt x="1517" y="7259"/>
                  </a:lnTo>
                  <a:cubicBezTo>
                    <a:pt x="1012" y="7259"/>
                    <a:pt x="615" y="6862"/>
                    <a:pt x="615" y="6356"/>
                  </a:cubicBezTo>
                  <a:lnTo>
                    <a:pt x="615" y="1518"/>
                  </a:lnTo>
                  <a:cubicBezTo>
                    <a:pt x="615" y="1012"/>
                    <a:pt x="1012" y="615"/>
                    <a:pt x="1517" y="615"/>
                  </a:cubicBezTo>
                  <a:close/>
                  <a:moveTo>
                    <a:pt x="1517" y="1"/>
                  </a:moveTo>
                  <a:cubicBezTo>
                    <a:pt x="669" y="1"/>
                    <a:pt x="1" y="687"/>
                    <a:pt x="1" y="1518"/>
                  </a:cubicBezTo>
                  <a:lnTo>
                    <a:pt x="1" y="6356"/>
                  </a:lnTo>
                  <a:cubicBezTo>
                    <a:pt x="1" y="7187"/>
                    <a:pt x="669" y="7873"/>
                    <a:pt x="1517" y="7873"/>
                  </a:cubicBezTo>
                  <a:lnTo>
                    <a:pt x="3937" y="7873"/>
                  </a:lnTo>
                  <a:cubicBezTo>
                    <a:pt x="4767" y="7873"/>
                    <a:pt x="5435" y="7187"/>
                    <a:pt x="5435" y="6356"/>
                  </a:cubicBezTo>
                  <a:lnTo>
                    <a:pt x="5435" y="1518"/>
                  </a:lnTo>
                  <a:cubicBezTo>
                    <a:pt x="5435" y="687"/>
                    <a:pt x="4767" y="1"/>
                    <a:pt x="39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47;p43"/>
            <p:cNvSpPr/>
            <p:nvPr/>
          </p:nvSpPr>
          <p:spPr>
            <a:xfrm>
              <a:off x="-4947525" y="3681100"/>
              <a:ext cx="75850" cy="45150"/>
            </a:xfrm>
            <a:custGeom>
              <a:avLst/>
              <a:gdLst/>
              <a:ahLst/>
              <a:cxnLst/>
              <a:rect l="l" t="t" r="r" b="b"/>
              <a:pathLst>
                <a:path w="3034" h="1806" extrusionOk="0">
                  <a:moveTo>
                    <a:pt x="903" y="0"/>
                  </a:moveTo>
                  <a:cubicBezTo>
                    <a:pt x="416" y="0"/>
                    <a:pt x="0" y="397"/>
                    <a:pt x="0" y="903"/>
                  </a:cubicBezTo>
                  <a:lnTo>
                    <a:pt x="0" y="1806"/>
                  </a:lnTo>
                  <a:lnTo>
                    <a:pt x="614" y="1806"/>
                  </a:lnTo>
                  <a:lnTo>
                    <a:pt x="614" y="903"/>
                  </a:lnTo>
                  <a:cubicBezTo>
                    <a:pt x="614" y="723"/>
                    <a:pt x="741" y="596"/>
                    <a:pt x="921" y="596"/>
                  </a:cubicBezTo>
                  <a:lnTo>
                    <a:pt x="2131" y="596"/>
                  </a:lnTo>
                  <a:cubicBezTo>
                    <a:pt x="2294" y="596"/>
                    <a:pt x="2420" y="723"/>
                    <a:pt x="2420" y="903"/>
                  </a:cubicBezTo>
                  <a:lnTo>
                    <a:pt x="2420" y="1806"/>
                  </a:lnTo>
                  <a:lnTo>
                    <a:pt x="3034" y="1806"/>
                  </a:lnTo>
                  <a:lnTo>
                    <a:pt x="3034" y="903"/>
                  </a:lnTo>
                  <a:cubicBezTo>
                    <a:pt x="3034" y="397"/>
                    <a:pt x="2637" y="0"/>
                    <a:pt x="2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48;p43"/>
            <p:cNvSpPr/>
            <p:nvPr/>
          </p:nvSpPr>
          <p:spPr>
            <a:xfrm>
              <a:off x="-4970550" y="3756475"/>
              <a:ext cx="121450" cy="15375"/>
            </a:xfrm>
            <a:custGeom>
              <a:avLst/>
              <a:gdLst/>
              <a:ahLst/>
              <a:cxnLst/>
              <a:rect l="l" t="t" r="r" b="b"/>
              <a:pathLst>
                <a:path w="4858" h="615" extrusionOk="0">
                  <a:moveTo>
                    <a:pt x="1" y="1"/>
                  </a:moveTo>
                  <a:lnTo>
                    <a:pt x="1" y="614"/>
                  </a:lnTo>
                  <a:lnTo>
                    <a:pt x="4858" y="614"/>
                  </a:lnTo>
                  <a:lnTo>
                    <a:pt x="48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49;p43"/>
            <p:cNvSpPr/>
            <p:nvPr/>
          </p:nvSpPr>
          <p:spPr>
            <a:xfrm>
              <a:off x="-4970550" y="3862100"/>
              <a:ext cx="121450" cy="15375"/>
            </a:xfrm>
            <a:custGeom>
              <a:avLst/>
              <a:gdLst/>
              <a:ahLst/>
              <a:cxnLst/>
              <a:rect l="l" t="t" r="r" b="b"/>
              <a:pathLst>
                <a:path w="4858" h="615" extrusionOk="0">
                  <a:moveTo>
                    <a:pt x="1" y="1"/>
                  </a:moveTo>
                  <a:lnTo>
                    <a:pt x="1" y="614"/>
                  </a:lnTo>
                  <a:lnTo>
                    <a:pt x="4858" y="614"/>
                  </a:lnTo>
                  <a:lnTo>
                    <a:pt x="48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50;p43"/>
            <p:cNvSpPr/>
            <p:nvPr/>
          </p:nvSpPr>
          <p:spPr>
            <a:xfrm>
              <a:off x="-4947525" y="3824625"/>
              <a:ext cx="45175" cy="14925"/>
            </a:xfrm>
            <a:custGeom>
              <a:avLst/>
              <a:gdLst/>
              <a:ahLst/>
              <a:cxnLst/>
              <a:rect l="l" t="t" r="r" b="b"/>
              <a:pathLst>
                <a:path w="1807" h="597" extrusionOk="0">
                  <a:moveTo>
                    <a:pt x="0" y="1"/>
                  </a:moveTo>
                  <a:lnTo>
                    <a:pt x="0" y="597"/>
                  </a:lnTo>
                  <a:lnTo>
                    <a:pt x="1806" y="597"/>
                  </a:lnTo>
                  <a:lnTo>
                    <a:pt x="18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51;p43"/>
            <p:cNvSpPr/>
            <p:nvPr/>
          </p:nvSpPr>
          <p:spPr>
            <a:xfrm>
              <a:off x="-4947525" y="3794400"/>
              <a:ext cx="30275" cy="14925"/>
            </a:xfrm>
            <a:custGeom>
              <a:avLst/>
              <a:gdLst/>
              <a:ahLst/>
              <a:cxnLst/>
              <a:rect l="l" t="t" r="r" b="b"/>
              <a:pathLst>
                <a:path w="1211" h="597" extrusionOk="0">
                  <a:moveTo>
                    <a:pt x="0" y="0"/>
                  </a:moveTo>
                  <a:lnTo>
                    <a:pt x="0" y="596"/>
                  </a:lnTo>
                  <a:lnTo>
                    <a:pt x="1210" y="596"/>
                  </a:lnTo>
                  <a:lnTo>
                    <a:pt x="12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1252;p43"/>
          <p:cNvGrpSpPr/>
          <p:nvPr/>
        </p:nvGrpSpPr>
        <p:grpSpPr>
          <a:xfrm>
            <a:off x="785786" y="2357436"/>
            <a:ext cx="593986" cy="579341"/>
            <a:chOff x="3557650" y="4332175"/>
            <a:chExt cx="372125" cy="362950"/>
          </a:xfrm>
          <a:solidFill>
            <a:srgbClr val="000000"/>
          </a:solidFill>
        </p:grpSpPr>
        <p:sp>
          <p:nvSpPr>
            <p:cNvPr id="71" name="Google Shape;1253;p43"/>
            <p:cNvSpPr/>
            <p:nvPr/>
          </p:nvSpPr>
          <p:spPr>
            <a:xfrm>
              <a:off x="3735050" y="4511375"/>
              <a:ext cx="149450" cy="146725"/>
            </a:xfrm>
            <a:custGeom>
              <a:avLst/>
              <a:gdLst/>
              <a:ahLst/>
              <a:cxnLst/>
              <a:rect l="l" t="t" r="r" b="b"/>
              <a:pathLst>
                <a:path w="5978" h="5869" extrusionOk="0">
                  <a:moveTo>
                    <a:pt x="1407" y="605"/>
                  </a:moveTo>
                  <a:cubicBezTo>
                    <a:pt x="1481" y="605"/>
                    <a:pt x="1554" y="632"/>
                    <a:pt x="1608" y="687"/>
                  </a:cubicBezTo>
                  <a:lnTo>
                    <a:pt x="5219" y="4298"/>
                  </a:lnTo>
                  <a:lnTo>
                    <a:pt x="4370" y="5128"/>
                  </a:lnTo>
                  <a:lnTo>
                    <a:pt x="777" y="1535"/>
                  </a:lnTo>
                  <a:cubicBezTo>
                    <a:pt x="651" y="1409"/>
                    <a:pt x="651" y="1228"/>
                    <a:pt x="777" y="1120"/>
                  </a:cubicBezTo>
                  <a:lnTo>
                    <a:pt x="1192" y="687"/>
                  </a:lnTo>
                  <a:cubicBezTo>
                    <a:pt x="1256" y="632"/>
                    <a:pt x="1332" y="605"/>
                    <a:pt x="1407" y="605"/>
                  </a:cubicBezTo>
                  <a:close/>
                  <a:moveTo>
                    <a:pt x="1409" y="1"/>
                  </a:moveTo>
                  <a:cubicBezTo>
                    <a:pt x="1179" y="1"/>
                    <a:pt x="949" y="91"/>
                    <a:pt x="777" y="271"/>
                  </a:cubicBezTo>
                  <a:lnTo>
                    <a:pt x="344" y="687"/>
                  </a:lnTo>
                  <a:cubicBezTo>
                    <a:pt x="1" y="1048"/>
                    <a:pt x="1" y="1607"/>
                    <a:pt x="344" y="1969"/>
                  </a:cubicBezTo>
                  <a:lnTo>
                    <a:pt x="4154" y="5778"/>
                  </a:lnTo>
                  <a:cubicBezTo>
                    <a:pt x="4226" y="5832"/>
                    <a:pt x="4298" y="5869"/>
                    <a:pt x="4388" y="5869"/>
                  </a:cubicBezTo>
                  <a:cubicBezTo>
                    <a:pt x="4461" y="5869"/>
                    <a:pt x="4551" y="5832"/>
                    <a:pt x="4605" y="5778"/>
                  </a:cubicBezTo>
                  <a:lnTo>
                    <a:pt x="5851" y="4496"/>
                  </a:lnTo>
                  <a:cubicBezTo>
                    <a:pt x="5977" y="4388"/>
                    <a:pt x="5977" y="4189"/>
                    <a:pt x="5851" y="4081"/>
                  </a:cubicBezTo>
                  <a:lnTo>
                    <a:pt x="2041" y="271"/>
                  </a:lnTo>
                  <a:cubicBezTo>
                    <a:pt x="1870" y="91"/>
                    <a:pt x="1639" y="1"/>
                    <a:pt x="14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54;p43"/>
            <p:cNvSpPr/>
            <p:nvPr/>
          </p:nvSpPr>
          <p:spPr>
            <a:xfrm>
              <a:off x="3844300" y="4618350"/>
              <a:ext cx="61400" cy="60750"/>
            </a:xfrm>
            <a:custGeom>
              <a:avLst/>
              <a:gdLst/>
              <a:ahLst/>
              <a:cxnLst/>
              <a:rect l="l" t="t" r="r" b="b"/>
              <a:pathLst>
                <a:path w="2456" h="2430" extrusionOk="0">
                  <a:moveTo>
                    <a:pt x="1282" y="1"/>
                  </a:moveTo>
                  <a:lnTo>
                    <a:pt x="849" y="434"/>
                  </a:lnTo>
                  <a:lnTo>
                    <a:pt x="1697" y="1283"/>
                  </a:lnTo>
                  <a:lnTo>
                    <a:pt x="1282" y="1698"/>
                  </a:lnTo>
                  <a:lnTo>
                    <a:pt x="434" y="849"/>
                  </a:lnTo>
                  <a:lnTo>
                    <a:pt x="0" y="1283"/>
                  </a:lnTo>
                  <a:lnTo>
                    <a:pt x="1066" y="2348"/>
                  </a:lnTo>
                  <a:cubicBezTo>
                    <a:pt x="1120" y="2402"/>
                    <a:pt x="1196" y="2429"/>
                    <a:pt x="1273" y="2429"/>
                  </a:cubicBezTo>
                  <a:cubicBezTo>
                    <a:pt x="1350" y="2429"/>
                    <a:pt x="1427" y="2402"/>
                    <a:pt x="1481" y="2348"/>
                  </a:cubicBezTo>
                  <a:lnTo>
                    <a:pt x="2329" y="1499"/>
                  </a:lnTo>
                  <a:cubicBezTo>
                    <a:pt x="2456" y="1373"/>
                    <a:pt x="2456" y="1192"/>
                    <a:pt x="2329" y="1066"/>
                  </a:cubicBezTo>
                  <a:lnTo>
                    <a:pt x="12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55;p43"/>
            <p:cNvSpPr/>
            <p:nvPr/>
          </p:nvSpPr>
          <p:spPr>
            <a:xfrm>
              <a:off x="3855125" y="4629200"/>
              <a:ext cx="63675" cy="63650"/>
            </a:xfrm>
            <a:custGeom>
              <a:avLst/>
              <a:gdLst/>
              <a:ahLst/>
              <a:cxnLst/>
              <a:rect l="l" t="t" r="r" b="b"/>
              <a:pathLst>
                <a:path w="2547" h="2546" extrusionOk="0">
                  <a:moveTo>
                    <a:pt x="2113" y="0"/>
                  </a:moveTo>
                  <a:lnTo>
                    <a:pt x="1" y="2113"/>
                  </a:lnTo>
                  <a:lnTo>
                    <a:pt x="416" y="2546"/>
                  </a:lnTo>
                  <a:lnTo>
                    <a:pt x="2546" y="433"/>
                  </a:lnTo>
                  <a:lnTo>
                    <a:pt x="21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56;p43"/>
            <p:cNvSpPr/>
            <p:nvPr/>
          </p:nvSpPr>
          <p:spPr>
            <a:xfrm>
              <a:off x="3865500" y="4639575"/>
              <a:ext cx="64275" cy="51850"/>
            </a:xfrm>
            <a:custGeom>
              <a:avLst/>
              <a:gdLst/>
              <a:ahLst/>
              <a:cxnLst/>
              <a:rect l="l" t="t" r="r" b="b"/>
              <a:pathLst>
                <a:path w="2571" h="2074" extrusionOk="0">
                  <a:moveTo>
                    <a:pt x="1698" y="0"/>
                  </a:moveTo>
                  <a:lnTo>
                    <a:pt x="1265" y="434"/>
                  </a:lnTo>
                  <a:cubicBezTo>
                    <a:pt x="1499" y="668"/>
                    <a:pt x="1499" y="1048"/>
                    <a:pt x="1265" y="1282"/>
                  </a:cubicBezTo>
                  <a:cubicBezTo>
                    <a:pt x="1147" y="1391"/>
                    <a:pt x="998" y="1445"/>
                    <a:pt x="849" y="1445"/>
                  </a:cubicBezTo>
                  <a:cubicBezTo>
                    <a:pt x="701" y="1445"/>
                    <a:pt x="552" y="1391"/>
                    <a:pt x="434" y="1282"/>
                  </a:cubicBezTo>
                  <a:lnTo>
                    <a:pt x="1" y="1698"/>
                  </a:lnTo>
                  <a:cubicBezTo>
                    <a:pt x="266" y="1963"/>
                    <a:pt x="562" y="2074"/>
                    <a:pt x="845" y="2074"/>
                  </a:cubicBezTo>
                  <a:cubicBezTo>
                    <a:pt x="1776" y="2074"/>
                    <a:pt x="2570" y="873"/>
                    <a:pt x="16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57;p43"/>
            <p:cNvSpPr/>
            <p:nvPr/>
          </p:nvSpPr>
          <p:spPr>
            <a:xfrm>
              <a:off x="3770275" y="4528525"/>
              <a:ext cx="26650" cy="26650"/>
            </a:xfrm>
            <a:custGeom>
              <a:avLst/>
              <a:gdLst/>
              <a:ahLst/>
              <a:cxnLst/>
              <a:rect l="l" t="t" r="r" b="b"/>
              <a:pathLst>
                <a:path w="1066" h="1066" extrusionOk="0">
                  <a:moveTo>
                    <a:pt x="632" y="1"/>
                  </a:moveTo>
                  <a:lnTo>
                    <a:pt x="0" y="633"/>
                  </a:lnTo>
                  <a:lnTo>
                    <a:pt x="433" y="1066"/>
                  </a:lnTo>
                  <a:lnTo>
                    <a:pt x="1065" y="434"/>
                  </a:lnTo>
                  <a:lnTo>
                    <a:pt x="63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58;p43"/>
            <p:cNvSpPr/>
            <p:nvPr/>
          </p:nvSpPr>
          <p:spPr>
            <a:xfrm>
              <a:off x="3791475" y="4549750"/>
              <a:ext cx="26650" cy="26650"/>
            </a:xfrm>
            <a:custGeom>
              <a:avLst/>
              <a:gdLst/>
              <a:ahLst/>
              <a:cxnLst/>
              <a:rect l="l" t="t" r="r" b="b"/>
              <a:pathLst>
                <a:path w="1066" h="1066" extrusionOk="0">
                  <a:moveTo>
                    <a:pt x="633" y="0"/>
                  </a:moveTo>
                  <a:lnTo>
                    <a:pt x="1" y="632"/>
                  </a:lnTo>
                  <a:lnTo>
                    <a:pt x="416" y="1066"/>
                  </a:lnTo>
                  <a:lnTo>
                    <a:pt x="1066" y="434"/>
                  </a:lnTo>
                  <a:lnTo>
                    <a:pt x="6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59;p43"/>
            <p:cNvSpPr/>
            <p:nvPr/>
          </p:nvSpPr>
          <p:spPr>
            <a:xfrm>
              <a:off x="3812700" y="4570950"/>
              <a:ext cx="26200" cy="26675"/>
            </a:xfrm>
            <a:custGeom>
              <a:avLst/>
              <a:gdLst/>
              <a:ahLst/>
              <a:cxnLst/>
              <a:rect l="l" t="t" r="r" b="b"/>
              <a:pathLst>
                <a:path w="1048" h="1067" extrusionOk="0">
                  <a:moveTo>
                    <a:pt x="632" y="1"/>
                  </a:moveTo>
                  <a:lnTo>
                    <a:pt x="0" y="633"/>
                  </a:lnTo>
                  <a:lnTo>
                    <a:pt x="416" y="1066"/>
                  </a:lnTo>
                  <a:lnTo>
                    <a:pt x="1048" y="434"/>
                  </a:lnTo>
                  <a:lnTo>
                    <a:pt x="63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60;p43"/>
            <p:cNvSpPr/>
            <p:nvPr/>
          </p:nvSpPr>
          <p:spPr>
            <a:xfrm>
              <a:off x="3833900" y="4592175"/>
              <a:ext cx="26225" cy="26650"/>
            </a:xfrm>
            <a:custGeom>
              <a:avLst/>
              <a:gdLst/>
              <a:ahLst/>
              <a:cxnLst/>
              <a:rect l="l" t="t" r="r" b="b"/>
              <a:pathLst>
                <a:path w="1049" h="1066" extrusionOk="0">
                  <a:moveTo>
                    <a:pt x="633" y="0"/>
                  </a:moveTo>
                  <a:lnTo>
                    <a:pt x="1" y="632"/>
                  </a:lnTo>
                  <a:lnTo>
                    <a:pt x="416" y="1066"/>
                  </a:lnTo>
                  <a:lnTo>
                    <a:pt x="1048" y="416"/>
                  </a:lnTo>
                  <a:lnTo>
                    <a:pt x="6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61;p43"/>
            <p:cNvSpPr/>
            <p:nvPr/>
          </p:nvSpPr>
          <p:spPr>
            <a:xfrm>
              <a:off x="3730100" y="4505275"/>
              <a:ext cx="34775" cy="34100"/>
            </a:xfrm>
            <a:custGeom>
              <a:avLst/>
              <a:gdLst/>
              <a:ahLst/>
              <a:cxnLst/>
              <a:rect l="l" t="t" r="r" b="b"/>
              <a:pathLst>
                <a:path w="1391" h="1364" extrusionOk="0">
                  <a:moveTo>
                    <a:pt x="758" y="1"/>
                  </a:moveTo>
                  <a:cubicBezTo>
                    <a:pt x="682" y="1"/>
                    <a:pt x="605" y="28"/>
                    <a:pt x="542" y="82"/>
                  </a:cubicBezTo>
                  <a:lnTo>
                    <a:pt x="127" y="515"/>
                  </a:lnTo>
                  <a:cubicBezTo>
                    <a:pt x="0" y="624"/>
                    <a:pt x="0" y="822"/>
                    <a:pt x="127" y="931"/>
                  </a:cubicBezTo>
                  <a:lnTo>
                    <a:pt x="542" y="1364"/>
                  </a:lnTo>
                  <a:lnTo>
                    <a:pt x="1390" y="515"/>
                  </a:lnTo>
                  <a:lnTo>
                    <a:pt x="975" y="82"/>
                  </a:lnTo>
                  <a:cubicBezTo>
                    <a:pt x="912" y="28"/>
                    <a:pt x="835" y="1"/>
                    <a:pt x="7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62;p43"/>
            <p:cNvSpPr/>
            <p:nvPr/>
          </p:nvSpPr>
          <p:spPr>
            <a:xfrm>
              <a:off x="3696225" y="4470300"/>
              <a:ext cx="52850" cy="53275"/>
            </a:xfrm>
            <a:custGeom>
              <a:avLst/>
              <a:gdLst/>
              <a:ahLst/>
              <a:cxnLst/>
              <a:rect l="l" t="t" r="r" b="b"/>
              <a:pathLst>
                <a:path w="2114" h="2131" extrusionOk="0">
                  <a:moveTo>
                    <a:pt x="416" y="0"/>
                  </a:moveTo>
                  <a:lnTo>
                    <a:pt x="1" y="434"/>
                  </a:lnTo>
                  <a:lnTo>
                    <a:pt x="1680" y="2131"/>
                  </a:lnTo>
                  <a:lnTo>
                    <a:pt x="2113" y="1698"/>
                  </a:lnTo>
                  <a:lnTo>
                    <a:pt x="41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63;p43"/>
            <p:cNvSpPr/>
            <p:nvPr/>
          </p:nvSpPr>
          <p:spPr>
            <a:xfrm>
              <a:off x="3557650" y="4399875"/>
              <a:ext cx="196850" cy="295250"/>
            </a:xfrm>
            <a:custGeom>
              <a:avLst/>
              <a:gdLst/>
              <a:ahLst/>
              <a:cxnLst/>
              <a:rect l="l" t="t" r="r" b="b"/>
              <a:pathLst>
                <a:path w="7874" h="11810" extrusionOk="0">
                  <a:moveTo>
                    <a:pt x="1518" y="1"/>
                  </a:moveTo>
                  <a:cubicBezTo>
                    <a:pt x="669" y="1"/>
                    <a:pt x="1" y="687"/>
                    <a:pt x="1" y="1517"/>
                  </a:cubicBezTo>
                  <a:lnTo>
                    <a:pt x="1" y="10292"/>
                  </a:lnTo>
                  <a:cubicBezTo>
                    <a:pt x="1" y="11123"/>
                    <a:pt x="669" y="11809"/>
                    <a:pt x="1518" y="11809"/>
                  </a:cubicBezTo>
                  <a:lnTo>
                    <a:pt x="6356" y="11809"/>
                  </a:lnTo>
                  <a:cubicBezTo>
                    <a:pt x="7187" y="11809"/>
                    <a:pt x="7855" y="11123"/>
                    <a:pt x="7855" y="10292"/>
                  </a:cubicBezTo>
                  <a:lnTo>
                    <a:pt x="7855" y="7566"/>
                  </a:lnTo>
                  <a:lnTo>
                    <a:pt x="7259" y="7566"/>
                  </a:lnTo>
                  <a:lnTo>
                    <a:pt x="7259" y="10292"/>
                  </a:lnTo>
                  <a:cubicBezTo>
                    <a:pt x="7259" y="10798"/>
                    <a:pt x="6862" y="11195"/>
                    <a:pt x="6356" y="11195"/>
                  </a:cubicBezTo>
                  <a:lnTo>
                    <a:pt x="1518" y="11195"/>
                  </a:lnTo>
                  <a:cubicBezTo>
                    <a:pt x="1012" y="11195"/>
                    <a:pt x="615" y="10798"/>
                    <a:pt x="615" y="10292"/>
                  </a:cubicBezTo>
                  <a:lnTo>
                    <a:pt x="615" y="1517"/>
                  </a:lnTo>
                  <a:cubicBezTo>
                    <a:pt x="615" y="1012"/>
                    <a:pt x="1012" y="615"/>
                    <a:pt x="1518" y="615"/>
                  </a:cubicBezTo>
                  <a:lnTo>
                    <a:pt x="6356" y="615"/>
                  </a:lnTo>
                  <a:cubicBezTo>
                    <a:pt x="6844" y="615"/>
                    <a:pt x="7259" y="1012"/>
                    <a:pt x="7259" y="1517"/>
                  </a:cubicBezTo>
                  <a:lnTo>
                    <a:pt x="7259" y="3630"/>
                  </a:lnTo>
                  <a:lnTo>
                    <a:pt x="7873" y="3630"/>
                  </a:lnTo>
                  <a:lnTo>
                    <a:pt x="7873" y="1517"/>
                  </a:lnTo>
                  <a:cubicBezTo>
                    <a:pt x="7873" y="687"/>
                    <a:pt x="7187" y="1"/>
                    <a:pt x="6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64;p43"/>
            <p:cNvSpPr/>
            <p:nvPr/>
          </p:nvSpPr>
          <p:spPr>
            <a:xfrm>
              <a:off x="3587900" y="4332175"/>
              <a:ext cx="135900" cy="60500"/>
            </a:xfrm>
            <a:custGeom>
              <a:avLst/>
              <a:gdLst/>
              <a:ahLst/>
              <a:cxnLst/>
              <a:rect l="l" t="t" r="r" b="b"/>
              <a:pathLst>
                <a:path w="5436" h="2420" extrusionOk="0">
                  <a:moveTo>
                    <a:pt x="4533" y="596"/>
                  </a:moveTo>
                  <a:cubicBezTo>
                    <a:pt x="4713" y="596"/>
                    <a:pt x="4840" y="723"/>
                    <a:pt x="4840" y="903"/>
                  </a:cubicBezTo>
                  <a:lnTo>
                    <a:pt x="4840" y="1806"/>
                  </a:lnTo>
                  <a:lnTo>
                    <a:pt x="614" y="1806"/>
                  </a:lnTo>
                  <a:lnTo>
                    <a:pt x="614" y="903"/>
                  </a:lnTo>
                  <a:cubicBezTo>
                    <a:pt x="614" y="723"/>
                    <a:pt x="741" y="596"/>
                    <a:pt x="903" y="596"/>
                  </a:cubicBezTo>
                  <a:close/>
                  <a:moveTo>
                    <a:pt x="903" y="0"/>
                  </a:moveTo>
                  <a:cubicBezTo>
                    <a:pt x="416" y="0"/>
                    <a:pt x="1" y="398"/>
                    <a:pt x="1" y="903"/>
                  </a:cubicBezTo>
                  <a:lnTo>
                    <a:pt x="1" y="2113"/>
                  </a:lnTo>
                  <a:cubicBezTo>
                    <a:pt x="1" y="2275"/>
                    <a:pt x="127" y="2402"/>
                    <a:pt x="308" y="2420"/>
                  </a:cubicBezTo>
                  <a:lnTo>
                    <a:pt x="5146" y="2420"/>
                  </a:lnTo>
                  <a:cubicBezTo>
                    <a:pt x="5309" y="2420"/>
                    <a:pt x="5435" y="2275"/>
                    <a:pt x="5435" y="2113"/>
                  </a:cubicBezTo>
                  <a:lnTo>
                    <a:pt x="5435" y="903"/>
                  </a:lnTo>
                  <a:cubicBezTo>
                    <a:pt x="5435" y="398"/>
                    <a:pt x="5038" y="0"/>
                    <a:pt x="45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65;p43"/>
            <p:cNvSpPr/>
            <p:nvPr/>
          </p:nvSpPr>
          <p:spPr>
            <a:xfrm>
              <a:off x="3603250" y="4384975"/>
              <a:ext cx="14925" cy="22600"/>
            </a:xfrm>
            <a:custGeom>
              <a:avLst/>
              <a:gdLst/>
              <a:ahLst/>
              <a:cxnLst/>
              <a:rect l="l" t="t" r="r" b="b"/>
              <a:pathLst>
                <a:path w="597" h="904" extrusionOk="0">
                  <a:moveTo>
                    <a:pt x="0" y="1"/>
                  </a:moveTo>
                  <a:lnTo>
                    <a:pt x="0" y="904"/>
                  </a:lnTo>
                  <a:lnTo>
                    <a:pt x="596" y="904"/>
                  </a:lnTo>
                  <a:lnTo>
                    <a:pt x="5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66;p43"/>
            <p:cNvSpPr/>
            <p:nvPr/>
          </p:nvSpPr>
          <p:spPr>
            <a:xfrm>
              <a:off x="3693975" y="4384975"/>
              <a:ext cx="14925" cy="22600"/>
            </a:xfrm>
            <a:custGeom>
              <a:avLst/>
              <a:gdLst/>
              <a:ahLst/>
              <a:cxnLst/>
              <a:rect l="l" t="t" r="r" b="b"/>
              <a:pathLst>
                <a:path w="597" h="904" extrusionOk="0">
                  <a:moveTo>
                    <a:pt x="1" y="1"/>
                  </a:moveTo>
                  <a:lnTo>
                    <a:pt x="1" y="904"/>
                  </a:lnTo>
                  <a:lnTo>
                    <a:pt x="597" y="904"/>
                  </a:lnTo>
                  <a:lnTo>
                    <a:pt x="59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67;p43"/>
            <p:cNvSpPr/>
            <p:nvPr/>
          </p:nvSpPr>
          <p:spPr>
            <a:xfrm>
              <a:off x="3769350" y="4452700"/>
              <a:ext cx="98450" cy="113775"/>
            </a:xfrm>
            <a:custGeom>
              <a:avLst/>
              <a:gdLst/>
              <a:ahLst/>
              <a:cxnLst/>
              <a:rect l="l" t="t" r="r" b="b"/>
              <a:pathLst>
                <a:path w="3938" h="4551" extrusionOk="0">
                  <a:moveTo>
                    <a:pt x="2420" y="0"/>
                  </a:moveTo>
                  <a:lnTo>
                    <a:pt x="2420" y="18"/>
                  </a:lnTo>
                  <a:lnTo>
                    <a:pt x="1" y="18"/>
                  </a:lnTo>
                  <a:lnTo>
                    <a:pt x="1" y="614"/>
                  </a:lnTo>
                  <a:lnTo>
                    <a:pt x="2420" y="614"/>
                  </a:lnTo>
                  <a:cubicBezTo>
                    <a:pt x="2926" y="614"/>
                    <a:pt x="3323" y="1029"/>
                    <a:pt x="3323" y="1517"/>
                  </a:cubicBezTo>
                  <a:lnTo>
                    <a:pt x="3323" y="4550"/>
                  </a:lnTo>
                  <a:lnTo>
                    <a:pt x="3937" y="4550"/>
                  </a:lnTo>
                  <a:lnTo>
                    <a:pt x="3937" y="1517"/>
                  </a:lnTo>
                  <a:cubicBezTo>
                    <a:pt x="3937" y="686"/>
                    <a:pt x="3251" y="0"/>
                    <a:pt x="24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68;p43"/>
            <p:cNvSpPr/>
            <p:nvPr/>
          </p:nvSpPr>
          <p:spPr>
            <a:xfrm>
              <a:off x="3769350" y="4415225"/>
              <a:ext cx="60525" cy="45175"/>
            </a:xfrm>
            <a:custGeom>
              <a:avLst/>
              <a:gdLst/>
              <a:ahLst/>
              <a:cxnLst/>
              <a:rect l="l" t="t" r="r" b="b"/>
              <a:pathLst>
                <a:path w="2421" h="1807" extrusionOk="0">
                  <a:moveTo>
                    <a:pt x="1" y="1"/>
                  </a:moveTo>
                  <a:lnTo>
                    <a:pt x="1" y="596"/>
                  </a:lnTo>
                  <a:lnTo>
                    <a:pt x="1518" y="596"/>
                  </a:lnTo>
                  <a:cubicBezTo>
                    <a:pt x="1680" y="596"/>
                    <a:pt x="1825" y="741"/>
                    <a:pt x="1825" y="903"/>
                  </a:cubicBezTo>
                  <a:lnTo>
                    <a:pt x="1825" y="1806"/>
                  </a:lnTo>
                  <a:lnTo>
                    <a:pt x="2420" y="1806"/>
                  </a:lnTo>
                  <a:lnTo>
                    <a:pt x="2420" y="903"/>
                  </a:lnTo>
                  <a:cubicBezTo>
                    <a:pt x="2420" y="398"/>
                    <a:pt x="2023" y="1"/>
                    <a:pt x="15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69;p43"/>
            <p:cNvSpPr/>
            <p:nvPr/>
          </p:nvSpPr>
          <p:spPr>
            <a:xfrm>
              <a:off x="3762150" y="4679750"/>
              <a:ext cx="83075" cy="15375"/>
            </a:xfrm>
            <a:custGeom>
              <a:avLst/>
              <a:gdLst/>
              <a:ahLst/>
              <a:cxnLst/>
              <a:rect l="l" t="t" r="r" b="b"/>
              <a:pathLst>
                <a:path w="3323" h="615" extrusionOk="0">
                  <a:moveTo>
                    <a:pt x="0" y="0"/>
                  </a:moveTo>
                  <a:lnTo>
                    <a:pt x="0" y="614"/>
                  </a:lnTo>
                  <a:lnTo>
                    <a:pt x="3322" y="614"/>
                  </a:lnTo>
                  <a:lnTo>
                    <a:pt x="332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70;p43"/>
            <p:cNvSpPr/>
            <p:nvPr/>
          </p:nvSpPr>
          <p:spPr>
            <a:xfrm>
              <a:off x="3565325" y="4453150"/>
              <a:ext cx="98425" cy="196375"/>
            </a:xfrm>
            <a:custGeom>
              <a:avLst/>
              <a:gdLst/>
              <a:ahLst/>
              <a:cxnLst/>
              <a:rect l="l" t="t" r="r" b="b"/>
              <a:pathLst>
                <a:path w="3937" h="7855" extrusionOk="0">
                  <a:moveTo>
                    <a:pt x="1" y="0"/>
                  </a:moveTo>
                  <a:lnTo>
                    <a:pt x="1" y="596"/>
                  </a:lnTo>
                  <a:lnTo>
                    <a:pt x="2420" y="596"/>
                  </a:lnTo>
                  <a:cubicBezTo>
                    <a:pt x="2908" y="596"/>
                    <a:pt x="3323" y="1011"/>
                    <a:pt x="3323" y="1499"/>
                  </a:cubicBezTo>
                  <a:lnTo>
                    <a:pt x="3323" y="6338"/>
                  </a:lnTo>
                  <a:cubicBezTo>
                    <a:pt x="3323" y="6843"/>
                    <a:pt x="2908" y="7241"/>
                    <a:pt x="2420" y="7241"/>
                  </a:cubicBezTo>
                  <a:lnTo>
                    <a:pt x="1" y="7241"/>
                  </a:lnTo>
                  <a:lnTo>
                    <a:pt x="1" y="7855"/>
                  </a:lnTo>
                  <a:lnTo>
                    <a:pt x="2420" y="7855"/>
                  </a:lnTo>
                  <a:cubicBezTo>
                    <a:pt x="3251" y="7855"/>
                    <a:pt x="3937" y="7168"/>
                    <a:pt x="3937" y="6338"/>
                  </a:cubicBezTo>
                  <a:lnTo>
                    <a:pt x="3937" y="1499"/>
                  </a:lnTo>
                  <a:cubicBezTo>
                    <a:pt x="3937" y="668"/>
                    <a:pt x="3251" y="0"/>
                    <a:pt x="24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71;p43"/>
            <p:cNvSpPr/>
            <p:nvPr/>
          </p:nvSpPr>
          <p:spPr>
            <a:xfrm>
              <a:off x="3708875" y="4649500"/>
              <a:ext cx="15375" cy="15375"/>
            </a:xfrm>
            <a:custGeom>
              <a:avLst/>
              <a:gdLst/>
              <a:ahLst/>
              <a:cxnLst/>
              <a:rect l="l" t="t" r="r" b="b"/>
              <a:pathLst>
                <a:path w="615" h="615" extrusionOk="0">
                  <a:moveTo>
                    <a:pt x="1" y="1"/>
                  </a:moveTo>
                  <a:lnTo>
                    <a:pt x="1" y="614"/>
                  </a:lnTo>
                  <a:lnTo>
                    <a:pt x="614" y="614"/>
                  </a:lnTo>
                  <a:lnTo>
                    <a:pt x="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72;p43"/>
            <p:cNvSpPr/>
            <p:nvPr/>
          </p:nvSpPr>
          <p:spPr>
            <a:xfrm>
              <a:off x="3708875" y="4619250"/>
              <a:ext cx="15375" cy="15375"/>
            </a:xfrm>
            <a:custGeom>
              <a:avLst/>
              <a:gdLst/>
              <a:ahLst/>
              <a:cxnLst/>
              <a:rect l="l" t="t" r="r" b="b"/>
              <a:pathLst>
                <a:path w="615" h="615" extrusionOk="0">
                  <a:moveTo>
                    <a:pt x="1" y="1"/>
                  </a:moveTo>
                  <a:lnTo>
                    <a:pt x="1" y="615"/>
                  </a:lnTo>
                  <a:lnTo>
                    <a:pt x="614" y="615"/>
                  </a:lnTo>
                  <a:lnTo>
                    <a:pt x="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73;p43"/>
            <p:cNvSpPr/>
            <p:nvPr/>
          </p:nvSpPr>
          <p:spPr>
            <a:xfrm>
              <a:off x="3678625" y="4649500"/>
              <a:ext cx="15375" cy="15375"/>
            </a:xfrm>
            <a:custGeom>
              <a:avLst/>
              <a:gdLst/>
              <a:ahLst/>
              <a:cxnLst/>
              <a:rect l="l" t="t" r="r" b="b"/>
              <a:pathLst>
                <a:path w="615" h="615" extrusionOk="0">
                  <a:moveTo>
                    <a:pt x="1" y="1"/>
                  </a:moveTo>
                  <a:lnTo>
                    <a:pt x="1" y="614"/>
                  </a:lnTo>
                  <a:lnTo>
                    <a:pt x="615" y="614"/>
                  </a:lnTo>
                  <a:lnTo>
                    <a:pt x="61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46"/>
          <p:cNvSpPr txBox="1">
            <a:spLocks noGrp="1"/>
          </p:cNvSpPr>
          <p:nvPr>
            <p:ph type="title"/>
          </p:nvPr>
        </p:nvSpPr>
        <p:spPr>
          <a:xfrm>
            <a:off x="714348" y="14285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 smtClean="0"/>
              <a:t>Льготное лекарственное обеспечение</a:t>
            </a:r>
            <a:endParaRPr/>
          </a:p>
        </p:txBody>
      </p:sp>
      <p:sp>
        <p:nvSpPr>
          <p:cNvPr id="415" name="Google Shape;415;p46"/>
          <p:cNvSpPr txBox="1"/>
          <p:nvPr/>
        </p:nvSpPr>
        <p:spPr>
          <a:xfrm flipH="1">
            <a:off x="1000100" y="1083556"/>
            <a:ext cx="2571768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1200" b="1" dirty="0" smtClean="0">
                <a:solidFill>
                  <a:schemeClr val="bg1"/>
                </a:solidFill>
                <a:latin typeface="Raleway" charset="-52"/>
              </a:rPr>
              <a:t>Лекарства по </a:t>
            </a:r>
          </a:p>
          <a:p>
            <a:pPr lvl="0" algn="ctr"/>
            <a:r>
              <a:rPr lang="en-US" sz="1200" b="1" dirty="0" smtClean="0">
                <a:solidFill>
                  <a:schemeClr val="bg1"/>
                </a:solidFill>
                <a:latin typeface="Raleway" charset="-52"/>
              </a:rPr>
              <a:t>QR-</a:t>
            </a:r>
            <a:r>
              <a:rPr lang="ru-RU" sz="1200" b="1" dirty="0" smtClean="0">
                <a:solidFill>
                  <a:schemeClr val="bg1"/>
                </a:solidFill>
                <a:latin typeface="Raleway" charset="-52"/>
              </a:rPr>
              <a:t>коду</a:t>
            </a:r>
            <a:endParaRPr sz="1200" b="1">
              <a:solidFill>
                <a:schemeClr val="bg1"/>
              </a:solidFill>
              <a:latin typeface="Raleway" charset="-52"/>
              <a:ea typeface="Open Sans"/>
              <a:cs typeface="Open Sans"/>
              <a:sym typeface="Open San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428860" y="2214560"/>
            <a:ext cx="1954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Raleway" charset="-52"/>
              </a:rPr>
              <a:t>Лекарства в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Raleway" charset="-52"/>
              </a:rPr>
              <a:t>коммерческих аптеках</a:t>
            </a:r>
            <a:endParaRPr lang="ru-RU" sz="1200" b="1" dirty="0">
              <a:solidFill>
                <a:schemeClr val="bg1"/>
              </a:solidFill>
              <a:latin typeface="Raleway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14480" y="2643188"/>
            <a:ext cx="371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Raleway" charset="-52"/>
              </a:rPr>
              <a:t>С 2022 года льготные лекарства можно получить в коммерческих аптеках</a:t>
            </a:r>
            <a:endParaRPr lang="ru-RU" sz="1000" dirty="0">
              <a:solidFill>
                <a:schemeClr val="bg1"/>
              </a:solidFill>
              <a:latin typeface="Raleway" charset="-52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71868" y="3500444"/>
            <a:ext cx="1980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Raleway" charset="-52"/>
              </a:rPr>
              <a:t>Неснижаемые остатки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Raleway" charset="-52"/>
              </a:rPr>
              <a:t>на складах</a:t>
            </a:r>
            <a:endParaRPr lang="ru-RU" sz="1200" b="1" dirty="0">
              <a:solidFill>
                <a:schemeClr val="bg1"/>
              </a:solidFill>
              <a:latin typeface="Raleway" charset="-52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428860" y="392907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Raleway" charset="-52"/>
              </a:rPr>
              <a:t>ДЗМ регулярно отслеживает обеспечение пациентов необходимыми лекарственными препаратами </a:t>
            </a:r>
            <a:endParaRPr lang="ru-RU" sz="1000" dirty="0">
              <a:solidFill>
                <a:schemeClr val="bg1"/>
              </a:solidFill>
              <a:latin typeface="Raleway" charset="-52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000628" y="1071552"/>
            <a:ext cx="38122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Общественные слушания по закупке лекарств 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786182" y="1285866"/>
            <a:ext cx="500062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Проводятся ежегодно - совместно с профессиональным, </a:t>
            </a:r>
            <a:r>
              <a:rPr lang="ru-RU" sz="1100" dirty="0" err="1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пациентским</a:t>
            </a:r>
            <a:r>
              <a:rPr lang="ru-RU" sz="11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и фармацевтическим сообществами для определения потребности в необходимом количестве препаратов</a:t>
            </a:r>
            <a:endParaRPr lang="ru-RU" sz="1100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  <p:sp>
        <p:nvSpPr>
          <p:cNvPr id="133" name="Google Shape;1230;p43"/>
          <p:cNvSpPr/>
          <p:nvPr/>
        </p:nvSpPr>
        <p:spPr>
          <a:xfrm>
            <a:off x="8235028" y="3857634"/>
            <a:ext cx="123186" cy="105694"/>
          </a:xfrm>
          <a:custGeom>
            <a:avLst/>
            <a:gdLst/>
            <a:ahLst/>
            <a:cxnLst/>
            <a:rect l="l" t="t" r="r" b="b"/>
            <a:pathLst>
              <a:path w="1655" h="1420" extrusionOk="0">
                <a:moveTo>
                  <a:pt x="705" y="1"/>
                </a:moveTo>
                <a:cubicBezTo>
                  <a:pt x="322" y="1"/>
                  <a:pt x="1" y="322"/>
                  <a:pt x="1" y="705"/>
                </a:cubicBezTo>
                <a:cubicBezTo>
                  <a:pt x="1" y="1139"/>
                  <a:pt x="350" y="1420"/>
                  <a:pt x="713" y="1420"/>
                </a:cubicBezTo>
                <a:cubicBezTo>
                  <a:pt x="888" y="1420"/>
                  <a:pt x="1066" y="1355"/>
                  <a:pt x="1210" y="1210"/>
                </a:cubicBezTo>
                <a:cubicBezTo>
                  <a:pt x="1654" y="766"/>
                  <a:pt x="1348" y="1"/>
                  <a:pt x="7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3" name="Picture 3" descr="C:\Users\user\Desktop\360_F_223885881_Zotk7yyvWJDvq6iWq2A9XU60iVJEnrz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340" y="1006827"/>
            <a:ext cx="1030264" cy="707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6"/>
          <p:cNvSpPr txBox="1"/>
          <p:nvPr/>
        </p:nvSpPr>
        <p:spPr>
          <a:xfrm flipH="1">
            <a:off x="714348" y="428610"/>
            <a:ext cx="7715304" cy="400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Льготные лекарственные препараты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в 202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4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г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. получили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6055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полисов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, из них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по федеральной льготе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1859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полисов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,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по региональной льготе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4196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полисов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. Данная информация предоставлена по аптечному пункту №66-3. На основании приказа Департамента здравоохранения города Москвы от 12.05.2021г. № 429 «Об утверждении порядков дополнительного лекарственного обеспечения граждан, имеющих место жительства в городе Москве, страдающих </a:t>
            </a:r>
            <a:r>
              <a:rPr lang="ru-RU" sz="1200" dirty="0" err="1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сердечно-сосудистыми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заболеваниями», приказа Департамента здравоохранения города Москвы от 14.12.2021г. № 1246 «О внесении изменений в приказ Департамента здравоохранения города Москвы от 12 мая 2021г. № 429» утвержден порядок дополнительного лекарственного обеспечения граждан в возрасте 18 лет, имеющих место жительства в городе Москве, перенесших инфаркт миокарда (758 категория льготы –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90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человек), либо страдающих мерцательной аритмией (болезни сердца с фибрилляцией или трепетанием предсердий) (760 категория льготы –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564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человек), либо </a:t>
            </a:r>
            <a:r>
              <a:rPr lang="ru-RU" sz="1200" dirty="0" err="1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гиперлипидемией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с очень высоким риском развития сердечно-сосудистых заболеваний (759 категория льготы –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89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человек), либо перенесших острое нарушение мозгового кровообращения ( 761 категория льготы –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34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человек), либо перенесших аортокоронарное шунтирование (762 категория льготы –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18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человек), либо перенесших </a:t>
            </a:r>
            <a:r>
              <a:rPr lang="ru-RU" sz="1200" dirty="0" err="1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ангиопластику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коронарных артерий со </a:t>
            </a:r>
            <a:r>
              <a:rPr lang="ru-RU" sz="1200" dirty="0" err="1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стентированием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( 763 категория льготы –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102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человек), либо перенесших катетеризацию абляции по поводу сердечно-сосудистых заболеваний (764 категория льготы –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18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человека), хроническая сердечная недостаточность ( 766 категория льготы -32 человека), ХСН, приоритетная терапия ( 767 категория льготы – 6 человек) лекарственными препаратами, отпускаемыми по рецептам врачей бесплатно для проведения соответствующей терапии при лечении в амбулаторных условиях выписано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рецептов 59272 на сумму 74693968,8.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Средняя стоимость рецепта составила 1260,2.</a:t>
            </a:r>
            <a:endParaRPr lang="ru-RU" sz="1200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  <p:sp>
        <p:nvSpPr>
          <p:cNvPr id="35" name="Google Shape;227;p36"/>
          <p:cNvSpPr/>
          <p:nvPr/>
        </p:nvSpPr>
        <p:spPr>
          <a:xfrm>
            <a:off x="-1428792" y="428610"/>
            <a:ext cx="2029651" cy="1920328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" name="Google Shape;227;p36"/>
          <p:cNvSpPr/>
          <p:nvPr/>
        </p:nvSpPr>
        <p:spPr>
          <a:xfrm>
            <a:off x="8429652" y="1928808"/>
            <a:ext cx="2029651" cy="1920328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227;p36"/>
          <p:cNvSpPr/>
          <p:nvPr/>
        </p:nvSpPr>
        <p:spPr>
          <a:xfrm>
            <a:off x="-884550" y="3500444"/>
            <a:ext cx="1769100" cy="1769100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" name="Google Shape;189;p34"/>
          <p:cNvSpPr/>
          <p:nvPr/>
        </p:nvSpPr>
        <p:spPr>
          <a:xfrm>
            <a:off x="5985366" y="1859031"/>
            <a:ext cx="2481900" cy="12654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" name="Google Shape;190;p34"/>
          <p:cNvSpPr/>
          <p:nvPr/>
        </p:nvSpPr>
        <p:spPr>
          <a:xfrm>
            <a:off x="3286116" y="3357568"/>
            <a:ext cx="2481900" cy="12654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p34"/>
          <p:cNvSpPr/>
          <p:nvPr/>
        </p:nvSpPr>
        <p:spPr>
          <a:xfrm>
            <a:off x="586741" y="1859031"/>
            <a:ext cx="2481900" cy="12654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34"/>
          <p:cNvSpPr txBox="1">
            <a:spLocks noGrp="1"/>
          </p:cNvSpPr>
          <p:nvPr>
            <p:ph type="title"/>
          </p:nvPr>
        </p:nvSpPr>
        <p:spPr>
          <a:xfrm>
            <a:off x="785786" y="100011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составляющие:</a:t>
            </a:r>
            <a:endParaRPr/>
          </a:p>
        </p:txBody>
      </p:sp>
      <p:sp>
        <p:nvSpPr>
          <p:cNvPr id="193" name="Google Shape;193;p34"/>
          <p:cNvSpPr txBox="1">
            <a:spLocks noGrp="1"/>
          </p:cNvSpPr>
          <p:nvPr>
            <p:ph type="title" idx="2"/>
          </p:nvPr>
        </p:nvSpPr>
        <p:spPr>
          <a:xfrm>
            <a:off x="642910" y="2000246"/>
            <a:ext cx="900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/>
          </a:p>
        </p:txBody>
      </p:sp>
      <p:sp>
        <p:nvSpPr>
          <p:cNvPr id="194" name="Google Shape;194;p34"/>
          <p:cNvSpPr txBox="1">
            <a:spLocks noGrp="1"/>
          </p:cNvSpPr>
          <p:nvPr>
            <p:ph type="title" idx="3"/>
          </p:nvPr>
        </p:nvSpPr>
        <p:spPr>
          <a:xfrm>
            <a:off x="3526884" y="3428212"/>
            <a:ext cx="900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/>
          </a:p>
        </p:txBody>
      </p:sp>
      <p:sp>
        <p:nvSpPr>
          <p:cNvPr id="195" name="Google Shape;195;p34"/>
          <p:cNvSpPr txBox="1">
            <a:spLocks noGrp="1"/>
          </p:cNvSpPr>
          <p:nvPr>
            <p:ph type="title" idx="4"/>
          </p:nvPr>
        </p:nvSpPr>
        <p:spPr>
          <a:xfrm>
            <a:off x="3428992" y="2000246"/>
            <a:ext cx="900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title" idx="6"/>
          </p:nvPr>
        </p:nvSpPr>
        <p:spPr>
          <a:xfrm>
            <a:off x="6167211" y="1980147"/>
            <a:ext cx="900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99" name="Google Shape;199;p34"/>
          <p:cNvSpPr txBox="1">
            <a:spLocks noGrp="1"/>
          </p:cNvSpPr>
          <p:nvPr>
            <p:ph type="subTitle" idx="1"/>
          </p:nvPr>
        </p:nvSpPr>
        <p:spPr>
          <a:xfrm>
            <a:off x="500034" y="2475564"/>
            <a:ext cx="2425500" cy="310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dirty="0" smtClean="0">
                <a:solidFill>
                  <a:schemeClr val="tx1"/>
                </a:solidFill>
                <a:latin typeface="Raleway" charset="-52"/>
                <a:cs typeface="Times New Roman" panose="02020603050405020304" pitchFamily="18" charset="0"/>
              </a:rPr>
              <a:t>Доступность</a:t>
            </a:r>
            <a:endParaRPr>
              <a:latin typeface="Raleway" charset="-52"/>
            </a:endParaRPr>
          </a:p>
        </p:txBody>
      </p:sp>
      <p:sp>
        <p:nvSpPr>
          <p:cNvPr id="200" name="Google Shape;200;p34"/>
          <p:cNvSpPr txBox="1">
            <a:spLocks noGrp="1"/>
          </p:cNvSpPr>
          <p:nvPr>
            <p:ph type="subTitle" idx="8"/>
          </p:nvPr>
        </p:nvSpPr>
        <p:spPr>
          <a:xfrm>
            <a:off x="3500430" y="2500312"/>
            <a:ext cx="2305500" cy="310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dirty="0" smtClean="0">
                <a:solidFill>
                  <a:schemeClr val="tx1"/>
                </a:solidFill>
                <a:latin typeface="Raleway" charset="-52"/>
                <a:cs typeface="Times New Roman" panose="02020603050405020304" pitchFamily="18" charset="0"/>
              </a:rPr>
              <a:t>Технологичность</a:t>
            </a:r>
            <a:endParaRPr>
              <a:latin typeface="Raleway" charset="-52"/>
            </a:endParaRPr>
          </a:p>
        </p:txBody>
      </p:sp>
      <p:sp>
        <p:nvSpPr>
          <p:cNvPr id="201" name="Google Shape;201;p34"/>
          <p:cNvSpPr txBox="1">
            <a:spLocks noGrp="1"/>
          </p:cNvSpPr>
          <p:nvPr>
            <p:ph type="subTitle" idx="9"/>
          </p:nvPr>
        </p:nvSpPr>
        <p:spPr>
          <a:xfrm>
            <a:off x="5909838" y="2475564"/>
            <a:ext cx="2305500" cy="310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dirty="0" smtClean="0">
                <a:solidFill>
                  <a:schemeClr val="tx1"/>
                </a:solidFill>
                <a:latin typeface="Raleway" charset="-52"/>
                <a:cs typeface="Times New Roman" panose="02020603050405020304" pitchFamily="18" charset="0"/>
              </a:rPr>
              <a:t>Комфорт</a:t>
            </a:r>
            <a:endParaRPr>
              <a:latin typeface="Raleway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0034" y="214296"/>
            <a:ext cx="79896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поликлиники организована согласно приказу Департамента здравоохранения 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Москвы от 06.04.2016г. № 293 «Об утверждении Методических рекомендаций по реализации 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«Московский стандарт поликлиники» и критериев оценки устойчивости его внедрения».</a:t>
            </a:r>
            <a:endParaRPr lang="ru-RU" dirty="0"/>
          </a:p>
        </p:txBody>
      </p:sp>
      <p:sp>
        <p:nvSpPr>
          <p:cNvPr id="26" name="Google Shape;200;p34"/>
          <p:cNvSpPr txBox="1">
            <a:spLocks noGrp="1"/>
          </p:cNvSpPr>
          <p:nvPr>
            <p:ph type="subTitle" idx="8"/>
          </p:nvPr>
        </p:nvSpPr>
        <p:spPr>
          <a:xfrm>
            <a:off x="3286116" y="3929072"/>
            <a:ext cx="2305500" cy="310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dirty="0" smtClean="0">
                <a:solidFill>
                  <a:schemeClr val="tx1"/>
                </a:solidFill>
                <a:latin typeface="Raleway" charset="-52"/>
                <a:cs typeface="Times New Roman" panose="02020603050405020304" pitchFamily="18" charset="0"/>
              </a:rPr>
              <a:t>Уважение</a:t>
            </a:r>
            <a:endParaRPr>
              <a:latin typeface="Raleway" charset="-52"/>
            </a:endParaRPr>
          </a:p>
        </p:txBody>
      </p:sp>
      <p:grpSp>
        <p:nvGrpSpPr>
          <p:cNvPr id="27" name="Google Shape;5148;p63"/>
          <p:cNvGrpSpPr/>
          <p:nvPr/>
        </p:nvGrpSpPr>
        <p:grpSpPr>
          <a:xfrm>
            <a:off x="8001024" y="2000246"/>
            <a:ext cx="310602" cy="352803"/>
            <a:chOff x="-28069875" y="3175300"/>
            <a:chExt cx="260725" cy="296150"/>
          </a:xfrm>
        </p:grpSpPr>
        <p:sp>
          <p:nvSpPr>
            <p:cNvPr id="28" name="Google Shape;5149;p63"/>
            <p:cNvSpPr/>
            <p:nvPr/>
          </p:nvSpPr>
          <p:spPr>
            <a:xfrm>
              <a:off x="-28059650" y="3192625"/>
              <a:ext cx="26025" cy="70125"/>
            </a:xfrm>
            <a:custGeom>
              <a:avLst/>
              <a:gdLst/>
              <a:ahLst/>
              <a:cxnLst/>
              <a:rect l="l" t="t" r="r" b="b"/>
              <a:pathLst>
                <a:path w="1041" h="2805" extrusionOk="0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458"/>
                  </a:lnTo>
                  <a:cubicBezTo>
                    <a:pt x="410" y="2458"/>
                    <a:pt x="757" y="2584"/>
                    <a:pt x="1040" y="2804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150;p63"/>
            <p:cNvSpPr/>
            <p:nvPr/>
          </p:nvSpPr>
          <p:spPr>
            <a:xfrm>
              <a:off x="-27843050" y="3192625"/>
              <a:ext cx="26025" cy="69325"/>
            </a:xfrm>
            <a:custGeom>
              <a:avLst/>
              <a:gdLst/>
              <a:ahLst/>
              <a:cxnLst/>
              <a:rect l="l" t="t" r="r" b="b"/>
              <a:pathLst>
                <a:path w="1041" h="2773" extrusionOk="0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773"/>
                  </a:lnTo>
                  <a:cubicBezTo>
                    <a:pt x="284" y="2584"/>
                    <a:pt x="694" y="2426"/>
                    <a:pt x="1040" y="2426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151;p63"/>
            <p:cNvSpPr/>
            <p:nvPr/>
          </p:nvSpPr>
          <p:spPr>
            <a:xfrm>
              <a:off x="-27973000" y="3202075"/>
              <a:ext cx="26000" cy="57525"/>
            </a:xfrm>
            <a:custGeom>
              <a:avLst/>
              <a:gdLst/>
              <a:ahLst/>
              <a:cxnLst/>
              <a:rect l="l" t="t" r="r" b="b"/>
              <a:pathLst>
                <a:path w="1040" h="2301" extrusionOk="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1954"/>
                  </a:lnTo>
                  <a:cubicBezTo>
                    <a:pt x="410" y="1985"/>
                    <a:pt x="756" y="2080"/>
                    <a:pt x="1040" y="2300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152;p63"/>
            <p:cNvSpPr/>
            <p:nvPr/>
          </p:nvSpPr>
          <p:spPr>
            <a:xfrm>
              <a:off x="-27929675" y="3202075"/>
              <a:ext cx="26000" cy="57525"/>
            </a:xfrm>
            <a:custGeom>
              <a:avLst/>
              <a:gdLst/>
              <a:ahLst/>
              <a:cxnLst/>
              <a:rect l="l" t="t" r="r" b="b"/>
              <a:pathLst>
                <a:path w="1040" h="2301" extrusionOk="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2300"/>
                  </a:lnTo>
                  <a:cubicBezTo>
                    <a:pt x="315" y="2111"/>
                    <a:pt x="693" y="1985"/>
                    <a:pt x="1040" y="1954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53;p63"/>
            <p:cNvSpPr/>
            <p:nvPr/>
          </p:nvSpPr>
          <p:spPr>
            <a:xfrm>
              <a:off x="-28016325" y="3175300"/>
              <a:ext cx="26025" cy="91375"/>
            </a:xfrm>
            <a:custGeom>
              <a:avLst/>
              <a:gdLst/>
              <a:ahLst/>
              <a:cxnLst/>
              <a:rect l="l" t="t" r="r" b="b"/>
              <a:pathLst>
                <a:path w="1041" h="3655" extrusionOk="0">
                  <a:moveTo>
                    <a:pt x="536" y="0"/>
                  </a:moveTo>
                  <a:cubicBezTo>
                    <a:pt x="253" y="0"/>
                    <a:pt x="1" y="221"/>
                    <a:pt x="1" y="504"/>
                  </a:cubicBezTo>
                  <a:lnTo>
                    <a:pt x="1" y="3655"/>
                  </a:lnTo>
                  <a:cubicBezTo>
                    <a:pt x="1" y="3655"/>
                    <a:pt x="1" y="3623"/>
                    <a:pt x="64" y="3623"/>
                  </a:cubicBezTo>
                  <a:cubicBezTo>
                    <a:pt x="284" y="3371"/>
                    <a:pt x="631" y="3182"/>
                    <a:pt x="1040" y="3056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54;p63"/>
            <p:cNvSpPr/>
            <p:nvPr/>
          </p:nvSpPr>
          <p:spPr>
            <a:xfrm>
              <a:off x="-27886375" y="3176075"/>
              <a:ext cx="26025" cy="91400"/>
            </a:xfrm>
            <a:custGeom>
              <a:avLst/>
              <a:gdLst/>
              <a:ahLst/>
              <a:cxnLst/>
              <a:rect l="l" t="t" r="r" b="b"/>
              <a:pathLst>
                <a:path w="1041" h="3656" extrusionOk="0">
                  <a:moveTo>
                    <a:pt x="536" y="1"/>
                  </a:moveTo>
                  <a:cubicBezTo>
                    <a:pt x="253" y="1"/>
                    <a:pt x="1" y="221"/>
                    <a:pt x="1" y="505"/>
                  </a:cubicBezTo>
                  <a:lnTo>
                    <a:pt x="1" y="3088"/>
                  </a:lnTo>
                  <a:cubicBezTo>
                    <a:pt x="379" y="3151"/>
                    <a:pt x="726" y="3340"/>
                    <a:pt x="1041" y="3655"/>
                  </a:cubicBezTo>
                  <a:lnTo>
                    <a:pt x="1041" y="505"/>
                  </a:lnTo>
                  <a:cubicBezTo>
                    <a:pt x="1041" y="253"/>
                    <a:pt x="789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155;p63"/>
            <p:cNvSpPr/>
            <p:nvPr/>
          </p:nvSpPr>
          <p:spPr>
            <a:xfrm>
              <a:off x="-28017900" y="3269025"/>
              <a:ext cx="161475" cy="133125"/>
            </a:xfrm>
            <a:custGeom>
              <a:avLst/>
              <a:gdLst/>
              <a:ahLst/>
              <a:cxnLst/>
              <a:rect l="l" t="t" r="r" b="b"/>
              <a:pathLst>
                <a:path w="6459" h="5325" extrusionOk="0">
                  <a:moveTo>
                    <a:pt x="1733" y="0"/>
                  </a:moveTo>
                  <a:cubicBezTo>
                    <a:pt x="1355" y="0"/>
                    <a:pt x="946" y="158"/>
                    <a:pt x="662" y="410"/>
                  </a:cubicBezTo>
                  <a:cubicBezTo>
                    <a:pt x="64" y="882"/>
                    <a:pt x="1" y="1639"/>
                    <a:pt x="347" y="2237"/>
                  </a:cubicBezTo>
                  <a:cubicBezTo>
                    <a:pt x="1324" y="2458"/>
                    <a:pt x="2048" y="3340"/>
                    <a:pt x="2174" y="4348"/>
                  </a:cubicBezTo>
                  <a:lnTo>
                    <a:pt x="3214" y="5325"/>
                  </a:lnTo>
                  <a:lnTo>
                    <a:pt x="4285" y="4348"/>
                  </a:lnTo>
                  <a:cubicBezTo>
                    <a:pt x="4380" y="3340"/>
                    <a:pt x="5073" y="2521"/>
                    <a:pt x="6113" y="2237"/>
                  </a:cubicBezTo>
                  <a:cubicBezTo>
                    <a:pt x="6459" y="1639"/>
                    <a:pt x="6333" y="882"/>
                    <a:pt x="5860" y="410"/>
                  </a:cubicBezTo>
                  <a:cubicBezTo>
                    <a:pt x="5577" y="158"/>
                    <a:pt x="5199" y="0"/>
                    <a:pt x="4789" y="0"/>
                  </a:cubicBezTo>
                  <a:cubicBezTo>
                    <a:pt x="4411" y="0"/>
                    <a:pt x="4002" y="158"/>
                    <a:pt x="3750" y="410"/>
                  </a:cubicBezTo>
                  <a:lnTo>
                    <a:pt x="3277" y="882"/>
                  </a:lnTo>
                  <a:lnTo>
                    <a:pt x="2805" y="410"/>
                  </a:lnTo>
                  <a:cubicBezTo>
                    <a:pt x="2521" y="158"/>
                    <a:pt x="2143" y="0"/>
                    <a:pt x="1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56;p63"/>
            <p:cNvSpPr/>
            <p:nvPr/>
          </p:nvSpPr>
          <p:spPr>
            <a:xfrm>
              <a:off x="-27930475" y="3269800"/>
              <a:ext cx="121325" cy="201650"/>
            </a:xfrm>
            <a:custGeom>
              <a:avLst/>
              <a:gdLst/>
              <a:ahLst/>
              <a:cxnLst/>
              <a:rect l="l" t="t" r="r" b="b"/>
              <a:pathLst>
                <a:path w="4853" h="8066" extrusionOk="0">
                  <a:moveTo>
                    <a:pt x="4506" y="1"/>
                  </a:moveTo>
                  <a:cubicBezTo>
                    <a:pt x="3876" y="1"/>
                    <a:pt x="3403" y="505"/>
                    <a:pt x="3403" y="1198"/>
                  </a:cubicBezTo>
                  <a:lnTo>
                    <a:pt x="3403" y="2395"/>
                  </a:lnTo>
                  <a:cubicBezTo>
                    <a:pt x="3403" y="2584"/>
                    <a:pt x="3246" y="2742"/>
                    <a:pt x="3025" y="2742"/>
                  </a:cubicBezTo>
                  <a:cubicBezTo>
                    <a:pt x="2679" y="2742"/>
                    <a:pt x="2363" y="2868"/>
                    <a:pt x="2080" y="3025"/>
                  </a:cubicBezTo>
                  <a:cubicBezTo>
                    <a:pt x="1702" y="3372"/>
                    <a:pt x="1418" y="3939"/>
                    <a:pt x="1418" y="4474"/>
                  </a:cubicBezTo>
                  <a:lnTo>
                    <a:pt x="1418" y="5231"/>
                  </a:lnTo>
                  <a:cubicBezTo>
                    <a:pt x="1418" y="5420"/>
                    <a:pt x="1261" y="5577"/>
                    <a:pt x="1072" y="5577"/>
                  </a:cubicBezTo>
                  <a:cubicBezTo>
                    <a:pt x="883" y="5577"/>
                    <a:pt x="725" y="5420"/>
                    <a:pt x="725" y="5231"/>
                  </a:cubicBezTo>
                  <a:lnTo>
                    <a:pt x="1" y="5892"/>
                  </a:lnTo>
                  <a:lnTo>
                    <a:pt x="1" y="8066"/>
                  </a:lnTo>
                  <a:lnTo>
                    <a:pt x="3813" y="8066"/>
                  </a:lnTo>
                  <a:cubicBezTo>
                    <a:pt x="4033" y="8066"/>
                    <a:pt x="4191" y="7908"/>
                    <a:pt x="4191" y="7719"/>
                  </a:cubicBezTo>
                  <a:cubicBezTo>
                    <a:pt x="4191" y="7530"/>
                    <a:pt x="4033" y="7373"/>
                    <a:pt x="3813" y="7373"/>
                  </a:cubicBezTo>
                  <a:lnTo>
                    <a:pt x="3466" y="7373"/>
                  </a:lnTo>
                  <a:lnTo>
                    <a:pt x="3466" y="6270"/>
                  </a:lnTo>
                  <a:cubicBezTo>
                    <a:pt x="3466" y="6176"/>
                    <a:pt x="3498" y="6050"/>
                    <a:pt x="3592" y="6018"/>
                  </a:cubicBezTo>
                  <a:lnTo>
                    <a:pt x="4128" y="5420"/>
                  </a:lnTo>
                  <a:cubicBezTo>
                    <a:pt x="4600" y="4947"/>
                    <a:pt x="4852" y="4380"/>
                    <a:pt x="4852" y="3687"/>
                  </a:cubicBezTo>
                  <a:lnTo>
                    <a:pt x="4852" y="347"/>
                  </a:lnTo>
                  <a:cubicBezTo>
                    <a:pt x="4852" y="158"/>
                    <a:pt x="4695" y="1"/>
                    <a:pt x="4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57;p63"/>
            <p:cNvSpPr/>
            <p:nvPr/>
          </p:nvSpPr>
          <p:spPr>
            <a:xfrm>
              <a:off x="-28069875" y="3271375"/>
              <a:ext cx="122875" cy="200075"/>
            </a:xfrm>
            <a:custGeom>
              <a:avLst/>
              <a:gdLst/>
              <a:ahLst/>
              <a:cxnLst/>
              <a:rect l="l" t="t" r="r" b="b"/>
              <a:pathLst>
                <a:path w="4915" h="8003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3718"/>
                  </a:lnTo>
                  <a:cubicBezTo>
                    <a:pt x="0" y="4348"/>
                    <a:pt x="221" y="4979"/>
                    <a:pt x="693" y="5451"/>
                  </a:cubicBezTo>
                  <a:lnTo>
                    <a:pt x="1323" y="5955"/>
                  </a:lnTo>
                  <a:cubicBezTo>
                    <a:pt x="1418" y="6018"/>
                    <a:pt x="1449" y="6113"/>
                    <a:pt x="1449" y="6207"/>
                  </a:cubicBezTo>
                  <a:lnTo>
                    <a:pt x="1449" y="7310"/>
                  </a:lnTo>
                  <a:lnTo>
                    <a:pt x="1103" y="7310"/>
                  </a:lnTo>
                  <a:cubicBezTo>
                    <a:pt x="882" y="7310"/>
                    <a:pt x="725" y="7467"/>
                    <a:pt x="725" y="7656"/>
                  </a:cubicBezTo>
                  <a:cubicBezTo>
                    <a:pt x="725" y="7845"/>
                    <a:pt x="882" y="8003"/>
                    <a:pt x="1103" y="8003"/>
                  </a:cubicBezTo>
                  <a:lnTo>
                    <a:pt x="4915" y="8003"/>
                  </a:lnTo>
                  <a:lnTo>
                    <a:pt x="4915" y="5829"/>
                  </a:lnTo>
                  <a:lnTo>
                    <a:pt x="4190" y="5168"/>
                  </a:lnTo>
                  <a:cubicBezTo>
                    <a:pt x="4190" y="5357"/>
                    <a:pt x="4033" y="5514"/>
                    <a:pt x="3844" y="5514"/>
                  </a:cubicBezTo>
                  <a:cubicBezTo>
                    <a:pt x="3655" y="5514"/>
                    <a:pt x="3497" y="5357"/>
                    <a:pt x="3497" y="5168"/>
                  </a:cubicBezTo>
                  <a:lnTo>
                    <a:pt x="3497" y="4411"/>
                  </a:lnTo>
                  <a:cubicBezTo>
                    <a:pt x="3497" y="3876"/>
                    <a:pt x="3214" y="3372"/>
                    <a:pt x="2741" y="3057"/>
                  </a:cubicBezTo>
                  <a:cubicBezTo>
                    <a:pt x="2458" y="2899"/>
                    <a:pt x="2143" y="2773"/>
                    <a:pt x="1796" y="2773"/>
                  </a:cubicBezTo>
                  <a:cubicBezTo>
                    <a:pt x="1607" y="2773"/>
                    <a:pt x="1449" y="2616"/>
                    <a:pt x="1449" y="2427"/>
                  </a:cubicBezTo>
                  <a:lnTo>
                    <a:pt x="1449" y="1229"/>
                  </a:lnTo>
                  <a:cubicBezTo>
                    <a:pt x="1449" y="473"/>
                    <a:pt x="945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5248;p63"/>
          <p:cNvGrpSpPr/>
          <p:nvPr/>
        </p:nvGrpSpPr>
        <p:grpSpPr>
          <a:xfrm>
            <a:off x="2500298" y="2000246"/>
            <a:ext cx="351880" cy="352803"/>
            <a:chOff x="-23615075" y="3148525"/>
            <a:chExt cx="295375" cy="296150"/>
          </a:xfrm>
        </p:grpSpPr>
        <p:sp>
          <p:nvSpPr>
            <p:cNvPr id="38" name="Google Shape;5249;p63"/>
            <p:cNvSpPr/>
            <p:nvPr/>
          </p:nvSpPr>
          <p:spPr>
            <a:xfrm>
              <a:off x="-23493775" y="3183950"/>
              <a:ext cx="52775" cy="53600"/>
            </a:xfrm>
            <a:custGeom>
              <a:avLst/>
              <a:gdLst/>
              <a:ahLst/>
              <a:cxnLst/>
              <a:rect l="l" t="t" r="r" b="b"/>
              <a:pathLst>
                <a:path w="2111" h="2144" extrusionOk="0">
                  <a:moveTo>
                    <a:pt x="1040" y="1"/>
                  </a:moveTo>
                  <a:cubicBezTo>
                    <a:pt x="851" y="1"/>
                    <a:pt x="693" y="158"/>
                    <a:pt x="693" y="347"/>
                  </a:cubicBezTo>
                  <a:lnTo>
                    <a:pt x="693" y="725"/>
                  </a:lnTo>
                  <a:lnTo>
                    <a:pt x="347" y="725"/>
                  </a:lnTo>
                  <a:cubicBezTo>
                    <a:pt x="158" y="725"/>
                    <a:pt x="0" y="883"/>
                    <a:pt x="0" y="1072"/>
                  </a:cubicBezTo>
                  <a:cubicBezTo>
                    <a:pt x="0" y="1261"/>
                    <a:pt x="158" y="1418"/>
                    <a:pt x="347" y="1418"/>
                  </a:cubicBezTo>
                  <a:lnTo>
                    <a:pt x="693" y="1418"/>
                  </a:lnTo>
                  <a:lnTo>
                    <a:pt x="693" y="1765"/>
                  </a:lnTo>
                  <a:cubicBezTo>
                    <a:pt x="693" y="1986"/>
                    <a:pt x="851" y="2143"/>
                    <a:pt x="1040" y="2143"/>
                  </a:cubicBezTo>
                  <a:cubicBezTo>
                    <a:pt x="1260" y="2143"/>
                    <a:pt x="1418" y="1986"/>
                    <a:pt x="1418" y="1765"/>
                  </a:cubicBezTo>
                  <a:lnTo>
                    <a:pt x="1418" y="1418"/>
                  </a:lnTo>
                  <a:lnTo>
                    <a:pt x="1764" y="1418"/>
                  </a:lnTo>
                  <a:cubicBezTo>
                    <a:pt x="1953" y="1418"/>
                    <a:pt x="2111" y="1261"/>
                    <a:pt x="2111" y="1072"/>
                  </a:cubicBezTo>
                  <a:cubicBezTo>
                    <a:pt x="2111" y="883"/>
                    <a:pt x="1953" y="725"/>
                    <a:pt x="1764" y="725"/>
                  </a:cubicBezTo>
                  <a:lnTo>
                    <a:pt x="1418" y="725"/>
                  </a:lnTo>
                  <a:lnTo>
                    <a:pt x="1418" y="347"/>
                  </a:lnTo>
                  <a:cubicBezTo>
                    <a:pt x="1418" y="158"/>
                    <a:pt x="1260" y="1"/>
                    <a:pt x="1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250;p63"/>
            <p:cNvSpPr/>
            <p:nvPr/>
          </p:nvSpPr>
          <p:spPr>
            <a:xfrm>
              <a:off x="-23615075" y="3268225"/>
              <a:ext cx="34675" cy="173300"/>
            </a:xfrm>
            <a:custGeom>
              <a:avLst/>
              <a:gdLst/>
              <a:ahLst/>
              <a:cxnLst/>
              <a:rect l="l" t="t" r="r" b="b"/>
              <a:pathLst>
                <a:path w="1387" h="6932" extrusionOk="0">
                  <a:moveTo>
                    <a:pt x="1008" y="1"/>
                  </a:moveTo>
                  <a:cubicBezTo>
                    <a:pt x="441" y="1"/>
                    <a:pt x="0" y="473"/>
                    <a:pt x="0" y="1040"/>
                  </a:cubicBezTo>
                  <a:lnTo>
                    <a:pt x="0" y="6585"/>
                  </a:lnTo>
                  <a:cubicBezTo>
                    <a:pt x="0" y="6774"/>
                    <a:pt x="158" y="6932"/>
                    <a:pt x="347" y="6932"/>
                  </a:cubicBezTo>
                  <a:lnTo>
                    <a:pt x="1386" y="6932"/>
                  </a:lnTo>
                  <a:lnTo>
                    <a:pt x="1386" y="4285"/>
                  </a:lnTo>
                  <a:lnTo>
                    <a:pt x="662" y="4285"/>
                  </a:lnTo>
                  <a:lnTo>
                    <a:pt x="662" y="3561"/>
                  </a:lnTo>
                  <a:lnTo>
                    <a:pt x="1386" y="3561"/>
                  </a:lnTo>
                  <a:lnTo>
                    <a:pt x="1386" y="2868"/>
                  </a:lnTo>
                  <a:lnTo>
                    <a:pt x="662" y="2868"/>
                  </a:lnTo>
                  <a:lnTo>
                    <a:pt x="662" y="2143"/>
                  </a:lnTo>
                  <a:lnTo>
                    <a:pt x="1386" y="2143"/>
                  </a:lnTo>
                  <a:lnTo>
                    <a:pt x="1386" y="1418"/>
                  </a:lnTo>
                  <a:lnTo>
                    <a:pt x="662" y="1418"/>
                  </a:lnTo>
                  <a:lnTo>
                    <a:pt x="662" y="1072"/>
                  </a:lnTo>
                  <a:cubicBezTo>
                    <a:pt x="662" y="883"/>
                    <a:pt x="819" y="725"/>
                    <a:pt x="1008" y="725"/>
                  </a:cubicBezTo>
                  <a:lnTo>
                    <a:pt x="1386" y="725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251;p63"/>
            <p:cNvSpPr/>
            <p:nvPr/>
          </p:nvSpPr>
          <p:spPr>
            <a:xfrm>
              <a:off x="-23354375" y="3270600"/>
              <a:ext cx="34675" cy="173300"/>
            </a:xfrm>
            <a:custGeom>
              <a:avLst/>
              <a:gdLst/>
              <a:ahLst/>
              <a:cxnLst/>
              <a:rect l="l" t="t" r="r" b="b"/>
              <a:pathLst>
                <a:path w="1387" h="6932" extrusionOk="0">
                  <a:moveTo>
                    <a:pt x="0" y="0"/>
                  </a:moveTo>
                  <a:lnTo>
                    <a:pt x="0" y="725"/>
                  </a:lnTo>
                  <a:lnTo>
                    <a:pt x="347" y="725"/>
                  </a:lnTo>
                  <a:cubicBezTo>
                    <a:pt x="568" y="725"/>
                    <a:pt x="725" y="882"/>
                    <a:pt x="725" y="1071"/>
                  </a:cubicBezTo>
                  <a:lnTo>
                    <a:pt x="725" y="1418"/>
                  </a:lnTo>
                  <a:lnTo>
                    <a:pt x="0" y="1418"/>
                  </a:lnTo>
                  <a:lnTo>
                    <a:pt x="0" y="2143"/>
                  </a:lnTo>
                  <a:lnTo>
                    <a:pt x="725" y="2143"/>
                  </a:lnTo>
                  <a:lnTo>
                    <a:pt x="725" y="2836"/>
                  </a:lnTo>
                  <a:lnTo>
                    <a:pt x="0" y="2836"/>
                  </a:lnTo>
                  <a:lnTo>
                    <a:pt x="0" y="3560"/>
                  </a:lnTo>
                  <a:lnTo>
                    <a:pt x="725" y="3560"/>
                  </a:lnTo>
                  <a:lnTo>
                    <a:pt x="725" y="4253"/>
                  </a:lnTo>
                  <a:lnTo>
                    <a:pt x="0" y="4253"/>
                  </a:lnTo>
                  <a:lnTo>
                    <a:pt x="0" y="6931"/>
                  </a:lnTo>
                  <a:lnTo>
                    <a:pt x="1040" y="6931"/>
                  </a:lnTo>
                  <a:cubicBezTo>
                    <a:pt x="1229" y="6931"/>
                    <a:pt x="1387" y="6774"/>
                    <a:pt x="1387" y="6585"/>
                  </a:cubicBezTo>
                  <a:lnTo>
                    <a:pt x="1387" y="1040"/>
                  </a:lnTo>
                  <a:cubicBezTo>
                    <a:pt x="1387" y="441"/>
                    <a:pt x="914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252;p63"/>
            <p:cNvSpPr/>
            <p:nvPr/>
          </p:nvSpPr>
          <p:spPr>
            <a:xfrm>
              <a:off x="-23562300" y="3148525"/>
              <a:ext cx="191400" cy="296150"/>
            </a:xfrm>
            <a:custGeom>
              <a:avLst/>
              <a:gdLst/>
              <a:ahLst/>
              <a:cxnLst/>
              <a:rect l="l" t="t" r="r" b="b"/>
              <a:pathLst>
                <a:path w="7656" h="11846" extrusionOk="0">
                  <a:moveTo>
                    <a:pt x="5545" y="662"/>
                  </a:moveTo>
                  <a:lnTo>
                    <a:pt x="5545" y="1764"/>
                  </a:lnTo>
                  <a:lnTo>
                    <a:pt x="5545" y="4222"/>
                  </a:lnTo>
                  <a:lnTo>
                    <a:pt x="2079" y="4222"/>
                  </a:lnTo>
                  <a:lnTo>
                    <a:pt x="2079" y="1764"/>
                  </a:lnTo>
                  <a:lnTo>
                    <a:pt x="2079" y="662"/>
                  </a:lnTo>
                  <a:close/>
                  <a:moveTo>
                    <a:pt x="3434" y="4883"/>
                  </a:moveTo>
                  <a:lnTo>
                    <a:pt x="3434" y="5608"/>
                  </a:lnTo>
                  <a:lnTo>
                    <a:pt x="2079" y="5608"/>
                  </a:lnTo>
                  <a:lnTo>
                    <a:pt x="2079" y="4883"/>
                  </a:lnTo>
                  <a:close/>
                  <a:moveTo>
                    <a:pt x="5513" y="4883"/>
                  </a:moveTo>
                  <a:lnTo>
                    <a:pt x="5513" y="5608"/>
                  </a:lnTo>
                  <a:lnTo>
                    <a:pt x="4159" y="5608"/>
                  </a:lnTo>
                  <a:lnTo>
                    <a:pt x="4159" y="4883"/>
                  </a:lnTo>
                  <a:close/>
                  <a:moveTo>
                    <a:pt x="3434" y="6301"/>
                  </a:moveTo>
                  <a:lnTo>
                    <a:pt x="3434" y="7026"/>
                  </a:lnTo>
                  <a:lnTo>
                    <a:pt x="2079" y="7026"/>
                  </a:lnTo>
                  <a:lnTo>
                    <a:pt x="2079" y="6301"/>
                  </a:lnTo>
                  <a:close/>
                  <a:moveTo>
                    <a:pt x="5513" y="6301"/>
                  </a:moveTo>
                  <a:lnTo>
                    <a:pt x="5513" y="7026"/>
                  </a:lnTo>
                  <a:lnTo>
                    <a:pt x="4159" y="7026"/>
                  </a:lnTo>
                  <a:lnTo>
                    <a:pt x="4159" y="6301"/>
                  </a:lnTo>
                  <a:close/>
                  <a:moveTo>
                    <a:pt x="3434" y="7687"/>
                  </a:moveTo>
                  <a:lnTo>
                    <a:pt x="3434" y="8380"/>
                  </a:lnTo>
                  <a:lnTo>
                    <a:pt x="2079" y="8380"/>
                  </a:lnTo>
                  <a:lnTo>
                    <a:pt x="2079" y="7687"/>
                  </a:lnTo>
                  <a:close/>
                  <a:moveTo>
                    <a:pt x="5513" y="7687"/>
                  </a:moveTo>
                  <a:lnTo>
                    <a:pt x="5513" y="8380"/>
                  </a:lnTo>
                  <a:lnTo>
                    <a:pt x="4159" y="8380"/>
                  </a:lnTo>
                  <a:lnTo>
                    <a:pt x="4159" y="7687"/>
                  </a:lnTo>
                  <a:close/>
                  <a:moveTo>
                    <a:pt x="1733" y="0"/>
                  </a:moveTo>
                  <a:cubicBezTo>
                    <a:pt x="1544" y="0"/>
                    <a:pt x="1386" y="158"/>
                    <a:pt x="1386" y="347"/>
                  </a:cubicBezTo>
                  <a:lnTo>
                    <a:pt x="1386" y="1449"/>
                  </a:lnTo>
                  <a:lnTo>
                    <a:pt x="1040" y="1449"/>
                  </a:lnTo>
                  <a:cubicBezTo>
                    <a:pt x="441" y="1449"/>
                    <a:pt x="0" y="1922"/>
                    <a:pt x="0" y="2489"/>
                  </a:cubicBezTo>
                  <a:lnTo>
                    <a:pt x="0" y="11846"/>
                  </a:lnTo>
                  <a:lnTo>
                    <a:pt x="2804" y="11846"/>
                  </a:lnTo>
                  <a:lnTo>
                    <a:pt x="2804" y="10491"/>
                  </a:lnTo>
                  <a:lnTo>
                    <a:pt x="4883" y="10491"/>
                  </a:lnTo>
                  <a:cubicBezTo>
                    <a:pt x="4852" y="10586"/>
                    <a:pt x="4852" y="11688"/>
                    <a:pt x="4852" y="11846"/>
                  </a:cubicBezTo>
                  <a:lnTo>
                    <a:pt x="7656" y="11846"/>
                  </a:lnTo>
                  <a:lnTo>
                    <a:pt x="7656" y="2489"/>
                  </a:lnTo>
                  <a:cubicBezTo>
                    <a:pt x="7656" y="1890"/>
                    <a:pt x="7183" y="1449"/>
                    <a:pt x="6616" y="1449"/>
                  </a:cubicBezTo>
                  <a:lnTo>
                    <a:pt x="6270" y="1449"/>
                  </a:lnTo>
                  <a:lnTo>
                    <a:pt x="6270" y="347"/>
                  </a:lnTo>
                  <a:cubicBezTo>
                    <a:pt x="6270" y="158"/>
                    <a:pt x="6112" y="0"/>
                    <a:pt x="5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5738;p64"/>
          <p:cNvGrpSpPr/>
          <p:nvPr/>
        </p:nvGrpSpPr>
        <p:grpSpPr>
          <a:xfrm>
            <a:off x="5286380" y="3500444"/>
            <a:ext cx="351024" cy="325464"/>
            <a:chOff x="6543825" y="3202075"/>
            <a:chExt cx="296975" cy="275350"/>
          </a:xfrm>
        </p:grpSpPr>
        <p:sp>
          <p:nvSpPr>
            <p:cNvPr id="43" name="Google Shape;5739;p64"/>
            <p:cNvSpPr/>
            <p:nvPr/>
          </p:nvSpPr>
          <p:spPr>
            <a:xfrm>
              <a:off x="6683250" y="3202075"/>
              <a:ext cx="17350" cy="43350"/>
            </a:xfrm>
            <a:custGeom>
              <a:avLst/>
              <a:gdLst/>
              <a:ahLst/>
              <a:cxnLst/>
              <a:rect l="l" t="t" r="r" b="b"/>
              <a:pathLst>
                <a:path w="694" h="173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55"/>
                  </a:lnTo>
                  <a:cubicBezTo>
                    <a:pt x="0" y="1576"/>
                    <a:pt x="158" y="1733"/>
                    <a:pt x="347" y="1733"/>
                  </a:cubicBezTo>
                  <a:cubicBezTo>
                    <a:pt x="536" y="1733"/>
                    <a:pt x="693" y="1576"/>
                    <a:pt x="693" y="1355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740;p64"/>
            <p:cNvSpPr/>
            <p:nvPr/>
          </p:nvSpPr>
          <p:spPr>
            <a:xfrm>
              <a:off x="6613925" y="3236125"/>
              <a:ext cx="35475" cy="34700"/>
            </a:xfrm>
            <a:custGeom>
              <a:avLst/>
              <a:gdLst/>
              <a:ahLst/>
              <a:cxnLst/>
              <a:rect l="l" t="t" r="r" b="b"/>
              <a:pathLst>
                <a:path w="1419" h="1388" extrusionOk="0">
                  <a:moveTo>
                    <a:pt x="363" y="1"/>
                  </a:moveTo>
                  <a:cubicBezTo>
                    <a:pt x="276" y="1"/>
                    <a:pt x="190" y="40"/>
                    <a:pt x="127" y="119"/>
                  </a:cubicBezTo>
                  <a:cubicBezTo>
                    <a:pt x="1" y="245"/>
                    <a:pt x="1" y="466"/>
                    <a:pt x="127" y="592"/>
                  </a:cubicBezTo>
                  <a:lnTo>
                    <a:pt x="820" y="1316"/>
                  </a:lnTo>
                  <a:cubicBezTo>
                    <a:pt x="883" y="1364"/>
                    <a:pt x="969" y="1387"/>
                    <a:pt x="1056" y="1387"/>
                  </a:cubicBezTo>
                  <a:cubicBezTo>
                    <a:pt x="1143" y="1387"/>
                    <a:pt x="1229" y="1364"/>
                    <a:pt x="1292" y="1316"/>
                  </a:cubicBezTo>
                  <a:cubicBezTo>
                    <a:pt x="1418" y="1190"/>
                    <a:pt x="1418" y="938"/>
                    <a:pt x="1292" y="844"/>
                  </a:cubicBezTo>
                  <a:lnTo>
                    <a:pt x="599" y="119"/>
                  </a:lnTo>
                  <a:cubicBezTo>
                    <a:pt x="536" y="40"/>
                    <a:pt x="450" y="1"/>
                    <a:pt x="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741;p64"/>
            <p:cNvSpPr/>
            <p:nvPr/>
          </p:nvSpPr>
          <p:spPr>
            <a:xfrm>
              <a:off x="6734425" y="3236425"/>
              <a:ext cx="35475" cy="34400"/>
            </a:xfrm>
            <a:custGeom>
              <a:avLst/>
              <a:gdLst/>
              <a:ahLst/>
              <a:cxnLst/>
              <a:rect l="l" t="t" r="r" b="b"/>
              <a:pathLst>
                <a:path w="1419" h="1376" extrusionOk="0">
                  <a:moveTo>
                    <a:pt x="1054" y="0"/>
                  </a:moveTo>
                  <a:cubicBezTo>
                    <a:pt x="976" y="0"/>
                    <a:pt x="894" y="33"/>
                    <a:pt x="820" y="107"/>
                  </a:cubicBezTo>
                  <a:lnTo>
                    <a:pt x="95" y="832"/>
                  </a:lnTo>
                  <a:cubicBezTo>
                    <a:pt x="1" y="926"/>
                    <a:pt x="1" y="1178"/>
                    <a:pt x="95" y="1304"/>
                  </a:cubicBezTo>
                  <a:cubicBezTo>
                    <a:pt x="158" y="1352"/>
                    <a:pt x="253" y="1375"/>
                    <a:pt x="344" y="1375"/>
                  </a:cubicBezTo>
                  <a:cubicBezTo>
                    <a:pt x="434" y="1375"/>
                    <a:pt x="521" y="1352"/>
                    <a:pt x="568" y="1304"/>
                  </a:cubicBezTo>
                  <a:lnTo>
                    <a:pt x="1293" y="580"/>
                  </a:lnTo>
                  <a:cubicBezTo>
                    <a:pt x="1419" y="454"/>
                    <a:pt x="1419" y="233"/>
                    <a:pt x="1293" y="107"/>
                  </a:cubicBezTo>
                  <a:cubicBezTo>
                    <a:pt x="1226" y="41"/>
                    <a:pt x="1142" y="0"/>
                    <a:pt x="10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742;p64"/>
            <p:cNvSpPr/>
            <p:nvPr/>
          </p:nvSpPr>
          <p:spPr>
            <a:xfrm>
              <a:off x="6805325" y="3322575"/>
              <a:ext cx="35475" cy="121325"/>
            </a:xfrm>
            <a:custGeom>
              <a:avLst/>
              <a:gdLst/>
              <a:ahLst/>
              <a:cxnLst/>
              <a:rect l="l" t="t" r="r" b="b"/>
              <a:pathLst>
                <a:path w="1419" h="4853" extrusionOk="0">
                  <a:moveTo>
                    <a:pt x="0" y="1"/>
                  </a:moveTo>
                  <a:lnTo>
                    <a:pt x="0" y="4852"/>
                  </a:lnTo>
                  <a:lnTo>
                    <a:pt x="1040" y="4852"/>
                  </a:lnTo>
                  <a:cubicBezTo>
                    <a:pt x="1261" y="4852"/>
                    <a:pt x="1418" y="4695"/>
                    <a:pt x="1418" y="4506"/>
                  </a:cubicBezTo>
                  <a:lnTo>
                    <a:pt x="1418" y="316"/>
                  </a:lnTo>
                  <a:cubicBezTo>
                    <a:pt x="1355" y="158"/>
                    <a:pt x="1198" y="1"/>
                    <a:pt x="1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743;p64"/>
            <p:cNvSpPr/>
            <p:nvPr/>
          </p:nvSpPr>
          <p:spPr>
            <a:xfrm>
              <a:off x="6543825" y="3323275"/>
              <a:ext cx="35475" cy="121400"/>
            </a:xfrm>
            <a:custGeom>
              <a:avLst/>
              <a:gdLst/>
              <a:ahLst/>
              <a:cxnLst/>
              <a:rect l="l" t="t" r="r" b="b"/>
              <a:pathLst>
                <a:path w="1419" h="4856" extrusionOk="0">
                  <a:moveTo>
                    <a:pt x="323" y="0"/>
                  </a:moveTo>
                  <a:cubicBezTo>
                    <a:pt x="132" y="0"/>
                    <a:pt x="1" y="149"/>
                    <a:pt x="1" y="351"/>
                  </a:cubicBezTo>
                  <a:lnTo>
                    <a:pt x="1" y="4509"/>
                  </a:lnTo>
                  <a:cubicBezTo>
                    <a:pt x="1" y="4698"/>
                    <a:pt x="158" y="4856"/>
                    <a:pt x="379" y="4856"/>
                  </a:cubicBezTo>
                  <a:lnTo>
                    <a:pt x="1418" y="4856"/>
                  </a:lnTo>
                  <a:lnTo>
                    <a:pt x="1418" y="4"/>
                  </a:lnTo>
                  <a:lnTo>
                    <a:pt x="379" y="4"/>
                  </a:lnTo>
                  <a:cubicBezTo>
                    <a:pt x="360" y="1"/>
                    <a:pt x="341" y="0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744;p64"/>
            <p:cNvSpPr/>
            <p:nvPr/>
          </p:nvSpPr>
          <p:spPr>
            <a:xfrm>
              <a:off x="6643075" y="3332025"/>
              <a:ext cx="143375" cy="104000"/>
            </a:xfrm>
            <a:custGeom>
              <a:avLst/>
              <a:gdLst/>
              <a:ahLst/>
              <a:cxnLst/>
              <a:rect l="l" t="t" r="r" b="b"/>
              <a:pathLst>
                <a:path w="5735" h="4160" extrusionOk="0">
                  <a:moveTo>
                    <a:pt x="1639" y="1"/>
                  </a:moveTo>
                  <a:cubicBezTo>
                    <a:pt x="1450" y="1"/>
                    <a:pt x="1198" y="158"/>
                    <a:pt x="1072" y="379"/>
                  </a:cubicBezTo>
                  <a:lnTo>
                    <a:pt x="0" y="2490"/>
                  </a:lnTo>
                  <a:cubicBezTo>
                    <a:pt x="158" y="2584"/>
                    <a:pt x="378" y="2616"/>
                    <a:pt x="567" y="2616"/>
                  </a:cubicBezTo>
                  <a:cubicBezTo>
                    <a:pt x="1072" y="2616"/>
                    <a:pt x="1544" y="2364"/>
                    <a:pt x="1796" y="1891"/>
                  </a:cubicBezTo>
                  <a:lnTo>
                    <a:pt x="2017" y="1418"/>
                  </a:lnTo>
                  <a:lnTo>
                    <a:pt x="2710" y="1418"/>
                  </a:lnTo>
                  <a:cubicBezTo>
                    <a:pt x="2899" y="1418"/>
                    <a:pt x="3056" y="1481"/>
                    <a:pt x="3182" y="1607"/>
                  </a:cubicBezTo>
                  <a:lnTo>
                    <a:pt x="5734" y="415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745;p64"/>
            <p:cNvSpPr/>
            <p:nvPr/>
          </p:nvSpPr>
          <p:spPr>
            <a:xfrm>
              <a:off x="6595025" y="3288700"/>
              <a:ext cx="175675" cy="188725"/>
            </a:xfrm>
            <a:custGeom>
              <a:avLst/>
              <a:gdLst/>
              <a:ahLst/>
              <a:cxnLst/>
              <a:rect l="l" t="t" r="r" b="b"/>
              <a:pathLst>
                <a:path w="7027" h="7549" extrusionOk="0">
                  <a:moveTo>
                    <a:pt x="2206" y="1"/>
                  </a:moveTo>
                  <a:cubicBezTo>
                    <a:pt x="1828" y="1"/>
                    <a:pt x="1481" y="221"/>
                    <a:pt x="1261" y="568"/>
                  </a:cubicBezTo>
                  <a:lnTo>
                    <a:pt x="946" y="1198"/>
                  </a:lnTo>
                  <a:cubicBezTo>
                    <a:pt x="914" y="1324"/>
                    <a:pt x="757" y="1419"/>
                    <a:pt x="631" y="1419"/>
                  </a:cubicBezTo>
                  <a:lnTo>
                    <a:pt x="1" y="1419"/>
                  </a:lnTo>
                  <a:lnTo>
                    <a:pt x="1" y="6239"/>
                  </a:lnTo>
                  <a:lnTo>
                    <a:pt x="1576" y="6239"/>
                  </a:lnTo>
                  <a:lnTo>
                    <a:pt x="2584" y="7247"/>
                  </a:lnTo>
                  <a:cubicBezTo>
                    <a:pt x="2768" y="7431"/>
                    <a:pt x="3054" y="7548"/>
                    <a:pt x="3330" y="7548"/>
                  </a:cubicBezTo>
                  <a:cubicBezTo>
                    <a:pt x="3431" y="7548"/>
                    <a:pt x="3531" y="7533"/>
                    <a:pt x="3624" y="7499"/>
                  </a:cubicBezTo>
                  <a:lnTo>
                    <a:pt x="6585" y="6554"/>
                  </a:lnTo>
                  <a:cubicBezTo>
                    <a:pt x="6743" y="6522"/>
                    <a:pt x="6900" y="6396"/>
                    <a:pt x="7026" y="6302"/>
                  </a:cubicBezTo>
                  <a:lnTo>
                    <a:pt x="4537" y="3813"/>
                  </a:lnTo>
                  <a:lnTo>
                    <a:pt x="4380" y="3813"/>
                  </a:lnTo>
                  <a:lnTo>
                    <a:pt x="4348" y="3844"/>
                  </a:lnTo>
                  <a:cubicBezTo>
                    <a:pt x="4033" y="4506"/>
                    <a:pt x="3340" y="4947"/>
                    <a:pt x="2647" y="5042"/>
                  </a:cubicBezTo>
                  <a:cubicBezTo>
                    <a:pt x="2601" y="5044"/>
                    <a:pt x="2556" y="5046"/>
                    <a:pt x="2511" y="5046"/>
                  </a:cubicBezTo>
                  <a:cubicBezTo>
                    <a:pt x="2046" y="5046"/>
                    <a:pt x="1698" y="4899"/>
                    <a:pt x="1324" y="4727"/>
                  </a:cubicBezTo>
                  <a:cubicBezTo>
                    <a:pt x="1103" y="4632"/>
                    <a:pt x="1040" y="4412"/>
                    <a:pt x="1166" y="4254"/>
                  </a:cubicBezTo>
                  <a:lnTo>
                    <a:pt x="2363" y="1797"/>
                  </a:lnTo>
                  <a:cubicBezTo>
                    <a:pt x="2615" y="1324"/>
                    <a:pt x="3088" y="1041"/>
                    <a:pt x="3592" y="1041"/>
                  </a:cubicBezTo>
                  <a:lnTo>
                    <a:pt x="5104" y="1041"/>
                  </a:lnTo>
                  <a:cubicBezTo>
                    <a:pt x="5167" y="852"/>
                    <a:pt x="5262" y="631"/>
                    <a:pt x="5262" y="347"/>
                  </a:cubicBezTo>
                  <a:cubicBezTo>
                    <a:pt x="5262" y="158"/>
                    <a:pt x="5104" y="1"/>
                    <a:pt x="4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279;p63"/>
          <p:cNvGrpSpPr/>
          <p:nvPr/>
        </p:nvGrpSpPr>
        <p:grpSpPr>
          <a:xfrm>
            <a:off x="5286380" y="2000246"/>
            <a:ext cx="352803" cy="352803"/>
            <a:chOff x="-23245675" y="3148525"/>
            <a:chExt cx="296150" cy="296150"/>
          </a:xfrm>
        </p:grpSpPr>
        <p:sp>
          <p:nvSpPr>
            <p:cNvPr id="51" name="Google Shape;5280;p63"/>
            <p:cNvSpPr/>
            <p:nvPr/>
          </p:nvSpPr>
          <p:spPr>
            <a:xfrm>
              <a:off x="-23192925" y="3251700"/>
              <a:ext cx="192225" cy="105550"/>
            </a:xfrm>
            <a:custGeom>
              <a:avLst/>
              <a:gdLst/>
              <a:ahLst/>
              <a:cxnLst/>
              <a:rect l="l" t="t" r="r" b="b"/>
              <a:pathLst>
                <a:path w="7689" h="4222" extrusionOk="0">
                  <a:moveTo>
                    <a:pt x="3151" y="0"/>
                  </a:moveTo>
                  <a:lnTo>
                    <a:pt x="2616" y="1260"/>
                  </a:lnTo>
                  <a:cubicBezTo>
                    <a:pt x="2584" y="1386"/>
                    <a:pt x="2427" y="1481"/>
                    <a:pt x="2301" y="1481"/>
                  </a:cubicBezTo>
                  <a:lnTo>
                    <a:pt x="1" y="1481"/>
                  </a:lnTo>
                  <a:lnTo>
                    <a:pt x="1" y="4222"/>
                  </a:lnTo>
                  <a:lnTo>
                    <a:pt x="7688" y="4222"/>
                  </a:lnTo>
                  <a:lnTo>
                    <a:pt x="7688" y="1481"/>
                  </a:lnTo>
                  <a:lnTo>
                    <a:pt x="5672" y="1481"/>
                  </a:lnTo>
                  <a:lnTo>
                    <a:pt x="4884" y="3371"/>
                  </a:lnTo>
                  <a:cubicBezTo>
                    <a:pt x="4827" y="3513"/>
                    <a:pt x="4713" y="3578"/>
                    <a:pt x="4593" y="3578"/>
                  </a:cubicBezTo>
                  <a:cubicBezTo>
                    <a:pt x="4447" y="3578"/>
                    <a:pt x="4292" y="3481"/>
                    <a:pt x="4223" y="3308"/>
                  </a:cubicBezTo>
                  <a:lnTo>
                    <a:pt x="31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81;p63"/>
            <p:cNvSpPr/>
            <p:nvPr/>
          </p:nvSpPr>
          <p:spPr>
            <a:xfrm>
              <a:off x="-23193700" y="3200500"/>
              <a:ext cx="192200" cy="106350"/>
            </a:xfrm>
            <a:custGeom>
              <a:avLst/>
              <a:gdLst/>
              <a:ahLst/>
              <a:cxnLst/>
              <a:rect l="l" t="t" r="r" b="b"/>
              <a:pathLst>
                <a:path w="7688" h="4254" extrusionOk="0">
                  <a:moveTo>
                    <a:pt x="0" y="0"/>
                  </a:moveTo>
                  <a:lnTo>
                    <a:pt x="0" y="2836"/>
                  </a:lnTo>
                  <a:lnTo>
                    <a:pt x="2111" y="2836"/>
                  </a:lnTo>
                  <a:lnTo>
                    <a:pt x="2962" y="945"/>
                  </a:lnTo>
                  <a:cubicBezTo>
                    <a:pt x="3020" y="800"/>
                    <a:pt x="3138" y="735"/>
                    <a:pt x="3258" y="735"/>
                  </a:cubicBezTo>
                  <a:cubicBezTo>
                    <a:pt x="3399" y="735"/>
                    <a:pt x="3541" y="824"/>
                    <a:pt x="3592" y="977"/>
                  </a:cubicBezTo>
                  <a:lnTo>
                    <a:pt x="4632" y="4253"/>
                  </a:lnTo>
                  <a:lnTo>
                    <a:pt x="5104" y="3056"/>
                  </a:lnTo>
                  <a:cubicBezTo>
                    <a:pt x="5167" y="2930"/>
                    <a:pt x="5325" y="2836"/>
                    <a:pt x="5419" y="2836"/>
                  </a:cubicBezTo>
                  <a:lnTo>
                    <a:pt x="7688" y="2836"/>
                  </a:lnTo>
                  <a:lnTo>
                    <a:pt x="76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282;p63"/>
            <p:cNvSpPr/>
            <p:nvPr/>
          </p:nvSpPr>
          <p:spPr>
            <a:xfrm>
              <a:off x="-23245675" y="3148525"/>
              <a:ext cx="296150" cy="296150"/>
            </a:xfrm>
            <a:custGeom>
              <a:avLst/>
              <a:gdLst/>
              <a:ahLst/>
              <a:cxnLst/>
              <a:rect l="l" t="t" r="r" b="b"/>
              <a:pathLst>
                <a:path w="11846" h="11846" extrusionOk="0">
                  <a:moveTo>
                    <a:pt x="10113" y="1386"/>
                  </a:moveTo>
                  <a:cubicBezTo>
                    <a:pt x="10302" y="1386"/>
                    <a:pt x="10460" y="1544"/>
                    <a:pt x="10460" y="1733"/>
                  </a:cubicBezTo>
                  <a:lnTo>
                    <a:pt x="10460" y="8758"/>
                  </a:lnTo>
                  <a:cubicBezTo>
                    <a:pt x="10460" y="8947"/>
                    <a:pt x="10302" y="9105"/>
                    <a:pt x="10113" y="9105"/>
                  </a:cubicBezTo>
                  <a:lnTo>
                    <a:pt x="1733" y="9105"/>
                  </a:lnTo>
                  <a:cubicBezTo>
                    <a:pt x="1512" y="9105"/>
                    <a:pt x="1355" y="8947"/>
                    <a:pt x="1355" y="8758"/>
                  </a:cubicBezTo>
                  <a:lnTo>
                    <a:pt x="1355" y="1733"/>
                  </a:lnTo>
                  <a:cubicBezTo>
                    <a:pt x="1355" y="1544"/>
                    <a:pt x="1512" y="1386"/>
                    <a:pt x="1733" y="1386"/>
                  </a:cubicBezTo>
                  <a:close/>
                  <a:moveTo>
                    <a:pt x="2426" y="9767"/>
                  </a:moveTo>
                  <a:cubicBezTo>
                    <a:pt x="2615" y="9767"/>
                    <a:pt x="2804" y="9924"/>
                    <a:pt x="2804" y="10113"/>
                  </a:cubicBezTo>
                  <a:cubicBezTo>
                    <a:pt x="2804" y="10334"/>
                    <a:pt x="2615" y="10491"/>
                    <a:pt x="2426" y="10491"/>
                  </a:cubicBezTo>
                  <a:cubicBezTo>
                    <a:pt x="2237" y="10491"/>
                    <a:pt x="2079" y="10334"/>
                    <a:pt x="2079" y="10113"/>
                  </a:cubicBezTo>
                  <a:cubicBezTo>
                    <a:pt x="2079" y="9924"/>
                    <a:pt x="2237" y="9767"/>
                    <a:pt x="2426" y="9767"/>
                  </a:cubicBezTo>
                  <a:close/>
                  <a:moveTo>
                    <a:pt x="3844" y="9767"/>
                  </a:moveTo>
                  <a:cubicBezTo>
                    <a:pt x="4033" y="9767"/>
                    <a:pt x="4190" y="9924"/>
                    <a:pt x="4190" y="10113"/>
                  </a:cubicBezTo>
                  <a:cubicBezTo>
                    <a:pt x="4190" y="10334"/>
                    <a:pt x="4001" y="10491"/>
                    <a:pt x="3844" y="10491"/>
                  </a:cubicBezTo>
                  <a:cubicBezTo>
                    <a:pt x="3655" y="10491"/>
                    <a:pt x="3497" y="10334"/>
                    <a:pt x="3497" y="10113"/>
                  </a:cubicBezTo>
                  <a:cubicBezTo>
                    <a:pt x="3497" y="9924"/>
                    <a:pt x="3655" y="9767"/>
                    <a:pt x="3844" y="9767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10113"/>
                  </a:lnTo>
                  <a:cubicBezTo>
                    <a:pt x="0" y="11058"/>
                    <a:pt x="788" y="11846"/>
                    <a:pt x="1733" y="11846"/>
                  </a:cubicBezTo>
                  <a:lnTo>
                    <a:pt x="10113" y="11846"/>
                  </a:lnTo>
                  <a:cubicBezTo>
                    <a:pt x="11058" y="11846"/>
                    <a:pt x="11846" y="11058"/>
                    <a:pt x="11846" y="10113"/>
                  </a:cubicBezTo>
                  <a:lnTo>
                    <a:pt x="11846" y="1733"/>
                  </a:lnTo>
                  <a:cubicBezTo>
                    <a:pt x="11846" y="788"/>
                    <a:pt x="11058" y="0"/>
                    <a:pt x="10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227;p36"/>
          <p:cNvSpPr/>
          <p:nvPr/>
        </p:nvSpPr>
        <p:spPr>
          <a:xfrm>
            <a:off x="-1571668" y="2857502"/>
            <a:ext cx="2029651" cy="1920328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" name="Google Shape;227;p36"/>
          <p:cNvSpPr/>
          <p:nvPr/>
        </p:nvSpPr>
        <p:spPr>
          <a:xfrm>
            <a:off x="8429652" y="0"/>
            <a:ext cx="2029651" cy="1920328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291;p39"/>
          <p:cNvSpPr txBox="1">
            <a:spLocks noGrp="1"/>
          </p:cNvSpPr>
          <p:nvPr>
            <p:ph type="title"/>
          </p:nvPr>
        </p:nvSpPr>
        <p:spPr>
          <a:xfrm>
            <a:off x="714348" y="714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b="0" dirty="0" smtClean="0"/>
              <a:t>С апреля 2017 г. организована работа двух кабинетов по ведению пациентов старших возрастных групп с множественными хроническими заболеваниями</a:t>
            </a:r>
            <a:r>
              <a:rPr lang="ru-RU" sz="2000" b="0" dirty="0" smtClean="0"/>
              <a:t>.</a:t>
            </a:r>
            <a:endParaRPr sz="2000" b="0"/>
          </a:p>
        </p:txBody>
      </p:sp>
      <p:grpSp>
        <p:nvGrpSpPr>
          <p:cNvPr id="6" name="Google Shape;2084;p55"/>
          <p:cNvGrpSpPr/>
          <p:nvPr/>
        </p:nvGrpSpPr>
        <p:grpSpPr>
          <a:xfrm>
            <a:off x="3542860" y="1133552"/>
            <a:ext cx="2058282" cy="1812027"/>
            <a:chOff x="3595561" y="1340311"/>
            <a:chExt cx="1964197" cy="1729199"/>
          </a:xfrm>
        </p:grpSpPr>
        <p:grpSp>
          <p:nvGrpSpPr>
            <p:cNvPr id="7" name="Google Shape;2085;p55"/>
            <p:cNvGrpSpPr/>
            <p:nvPr/>
          </p:nvGrpSpPr>
          <p:grpSpPr>
            <a:xfrm>
              <a:off x="3595561" y="1340311"/>
              <a:ext cx="1964197" cy="1729199"/>
              <a:chOff x="3559276" y="1340311"/>
              <a:chExt cx="1964197" cy="1729199"/>
            </a:xfrm>
          </p:grpSpPr>
          <p:sp>
            <p:nvSpPr>
              <p:cNvPr id="11" name="Google Shape;2086;p55"/>
              <p:cNvSpPr/>
              <p:nvPr/>
            </p:nvSpPr>
            <p:spPr>
              <a:xfrm>
                <a:off x="3559276" y="1340311"/>
                <a:ext cx="1964197" cy="1729199"/>
              </a:xfrm>
              <a:custGeom>
                <a:avLst/>
                <a:gdLst/>
                <a:ahLst/>
                <a:cxnLst/>
                <a:rect l="l" t="t" r="r" b="b"/>
                <a:pathLst>
                  <a:path w="15206" h="13387" extrusionOk="0">
                    <a:moveTo>
                      <a:pt x="7593" y="1"/>
                    </a:moveTo>
                    <a:cubicBezTo>
                      <a:pt x="6703" y="1"/>
                      <a:pt x="5799" y="179"/>
                      <a:pt x="4931" y="557"/>
                    </a:cubicBezTo>
                    <a:cubicBezTo>
                      <a:pt x="1547" y="2042"/>
                      <a:pt x="0" y="5977"/>
                      <a:pt x="1470" y="9361"/>
                    </a:cubicBezTo>
                    <a:cubicBezTo>
                      <a:pt x="2573" y="11884"/>
                      <a:pt x="5024" y="13386"/>
                      <a:pt x="7599" y="13386"/>
                    </a:cubicBezTo>
                    <a:cubicBezTo>
                      <a:pt x="8493" y="13386"/>
                      <a:pt x="9402" y="13205"/>
                      <a:pt x="10275" y="12822"/>
                    </a:cubicBezTo>
                    <a:cubicBezTo>
                      <a:pt x="13659" y="11352"/>
                      <a:pt x="15206" y="7401"/>
                      <a:pt x="13736" y="4017"/>
                    </a:cubicBezTo>
                    <a:cubicBezTo>
                      <a:pt x="12632" y="1501"/>
                      <a:pt x="10173" y="1"/>
                      <a:pt x="7593" y="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087;p55"/>
              <p:cNvSpPr/>
              <p:nvPr/>
            </p:nvSpPr>
            <p:spPr>
              <a:xfrm>
                <a:off x="3822274" y="1485370"/>
                <a:ext cx="1438207" cy="1436112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11118" extrusionOk="0">
                    <a:moveTo>
                      <a:pt x="5559" y="0"/>
                    </a:moveTo>
                    <a:cubicBezTo>
                      <a:pt x="2497" y="0"/>
                      <a:pt x="1" y="2496"/>
                      <a:pt x="1" y="5559"/>
                    </a:cubicBezTo>
                    <a:cubicBezTo>
                      <a:pt x="1" y="8636"/>
                      <a:pt x="2497" y="11117"/>
                      <a:pt x="5559" y="11117"/>
                    </a:cubicBezTo>
                    <a:cubicBezTo>
                      <a:pt x="8637" y="11117"/>
                      <a:pt x="11133" y="8636"/>
                      <a:pt x="11133" y="5559"/>
                    </a:cubicBezTo>
                    <a:cubicBezTo>
                      <a:pt x="11133" y="2496"/>
                      <a:pt x="8637" y="0"/>
                      <a:pt x="55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2088;p55"/>
            <p:cNvGrpSpPr/>
            <p:nvPr/>
          </p:nvGrpSpPr>
          <p:grpSpPr>
            <a:xfrm>
              <a:off x="4146523" y="1750778"/>
              <a:ext cx="866120" cy="1181844"/>
              <a:chOff x="4146523" y="1750778"/>
              <a:chExt cx="866120" cy="1181844"/>
            </a:xfrm>
          </p:grpSpPr>
          <p:sp>
            <p:nvSpPr>
              <p:cNvPr id="9" name="Google Shape;2089;p55"/>
              <p:cNvSpPr/>
              <p:nvPr/>
            </p:nvSpPr>
            <p:spPr>
              <a:xfrm>
                <a:off x="4146523" y="2003474"/>
                <a:ext cx="499245" cy="929148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9862" extrusionOk="0">
                    <a:moveTo>
                      <a:pt x="3584" y="3507"/>
                    </a:moveTo>
                    <a:lnTo>
                      <a:pt x="3247" y="3507"/>
                    </a:lnTo>
                    <a:cubicBezTo>
                      <a:pt x="4074" y="3216"/>
                      <a:pt x="4579" y="2359"/>
                      <a:pt x="4426" y="1501"/>
                    </a:cubicBezTo>
                    <a:cubicBezTo>
                      <a:pt x="4288" y="628"/>
                      <a:pt x="3538" y="0"/>
                      <a:pt x="2650" y="0"/>
                    </a:cubicBezTo>
                    <a:cubicBezTo>
                      <a:pt x="628" y="0"/>
                      <a:pt x="138" y="2833"/>
                      <a:pt x="2068" y="3507"/>
                    </a:cubicBezTo>
                    <a:lnTo>
                      <a:pt x="1716" y="3507"/>
                    </a:lnTo>
                    <a:cubicBezTo>
                      <a:pt x="766" y="3507"/>
                      <a:pt x="1" y="4273"/>
                      <a:pt x="1" y="5222"/>
                    </a:cubicBezTo>
                    <a:lnTo>
                      <a:pt x="1" y="9862"/>
                    </a:lnTo>
                    <a:lnTo>
                      <a:pt x="5299" y="9862"/>
                    </a:lnTo>
                    <a:lnTo>
                      <a:pt x="5299" y="5222"/>
                    </a:lnTo>
                    <a:cubicBezTo>
                      <a:pt x="5299" y="4273"/>
                      <a:pt x="4533" y="3507"/>
                      <a:pt x="3584" y="3507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090;p55"/>
              <p:cNvSpPr/>
              <p:nvPr/>
            </p:nvSpPr>
            <p:spPr>
              <a:xfrm>
                <a:off x="4694104" y="1750778"/>
                <a:ext cx="318539" cy="58772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550" extrusionOk="0">
                    <a:moveTo>
                      <a:pt x="1225" y="0"/>
                    </a:moveTo>
                    <a:cubicBezTo>
                      <a:pt x="291" y="0"/>
                      <a:pt x="61" y="1302"/>
                      <a:pt x="950" y="1624"/>
                    </a:cubicBezTo>
                    <a:lnTo>
                      <a:pt x="796" y="1624"/>
                    </a:lnTo>
                    <a:cubicBezTo>
                      <a:pt x="352" y="1624"/>
                      <a:pt x="0" y="1976"/>
                      <a:pt x="0" y="2405"/>
                    </a:cubicBezTo>
                    <a:lnTo>
                      <a:pt x="0" y="4058"/>
                    </a:lnTo>
                    <a:cubicBezTo>
                      <a:pt x="0" y="4334"/>
                      <a:pt x="230" y="4548"/>
                      <a:pt x="490" y="4548"/>
                    </a:cubicBezTo>
                    <a:lnTo>
                      <a:pt x="1960" y="4548"/>
                    </a:lnTo>
                    <a:cubicBezTo>
                      <a:pt x="1969" y="4549"/>
                      <a:pt x="1978" y="4549"/>
                      <a:pt x="1986" y="4549"/>
                    </a:cubicBezTo>
                    <a:cubicBezTo>
                      <a:pt x="2250" y="4549"/>
                      <a:pt x="2465" y="4325"/>
                      <a:pt x="2465" y="4058"/>
                    </a:cubicBezTo>
                    <a:lnTo>
                      <a:pt x="2465" y="2420"/>
                    </a:lnTo>
                    <a:cubicBezTo>
                      <a:pt x="2465" y="1985"/>
                      <a:pt x="2113" y="1623"/>
                      <a:pt x="1681" y="1623"/>
                    </a:cubicBezTo>
                    <a:cubicBezTo>
                      <a:pt x="1672" y="1623"/>
                      <a:pt x="1663" y="1623"/>
                      <a:pt x="1654" y="1624"/>
                    </a:cubicBezTo>
                    <a:lnTo>
                      <a:pt x="1501" y="1624"/>
                    </a:lnTo>
                    <a:cubicBezTo>
                      <a:pt x="2389" y="1302"/>
                      <a:pt x="2159" y="0"/>
                      <a:pt x="1225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" name="Google Shape;2093;p55"/>
          <p:cNvGrpSpPr/>
          <p:nvPr/>
        </p:nvGrpSpPr>
        <p:grpSpPr>
          <a:xfrm>
            <a:off x="451896" y="1657254"/>
            <a:ext cx="2543343" cy="1401429"/>
            <a:chOff x="442825" y="1798997"/>
            <a:chExt cx="2543343" cy="1401429"/>
          </a:xfrm>
        </p:grpSpPr>
        <p:sp>
          <p:nvSpPr>
            <p:cNvPr id="14" name="Google Shape;2094;p55"/>
            <p:cNvSpPr/>
            <p:nvPr/>
          </p:nvSpPr>
          <p:spPr>
            <a:xfrm>
              <a:off x="442825" y="2202490"/>
              <a:ext cx="2539223" cy="594523"/>
            </a:xfrm>
            <a:custGeom>
              <a:avLst/>
              <a:gdLst/>
              <a:ahLst/>
              <a:cxnLst/>
              <a:rect l="l" t="t" r="r" b="b"/>
              <a:pathLst>
                <a:path w="17197" h="2803" extrusionOk="0">
                  <a:moveTo>
                    <a:pt x="1394" y="0"/>
                  </a:moveTo>
                  <a:cubicBezTo>
                    <a:pt x="613" y="0"/>
                    <a:pt x="0" y="628"/>
                    <a:pt x="0" y="1409"/>
                  </a:cubicBezTo>
                  <a:cubicBezTo>
                    <a:pt x="0" y="2174"/>
                    <a:pt x="613" y="2802"/>
                    <a:pt x="1394" y="2802"/>
                  </a:cubicBezTo>
                  <a:lnTo>
                    <a:pt x="15787" y="2802"/>
                  </a:lnTo>
                  <a:cubicBezTo>
                    <a:pt x="16568" y="2802"/>
                    <a:pt x="17196" y="2174"/>
                    <a:pt x="17196" y="1409"/>
                  </a:cubicBezTo>
                  <a:cubicBezTo>
                    <a:pt x="17196" y="628"/>
                    <a:pt x="16568" y="0"/>
                    <a:pt x="15787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95;p55"/>
            <p:cNvSpPr txBox="1"/>
            <p:nvPr/>
          </p:nvSpPr>
          <p:spPr>
            <a:xfrm>
              <a:off x="552620" y="2249096"/>
              <a:ext cx="1165800" cy="50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b="1" dirty="0" smtClean="0">
                  <a:solidFill>
                    <a:schemeClr val="bg1"/>
                  </a:solidFill>
                  <a:latin typeface="Raleway" charset="-52"/>
                  <a:ea typeface="Fira Sans"/>
                  <a:cs typeface="Fira Sans"/>
                  <a:sym typeface="Fira Sans"/>
                </a:rPr>
                <a:t>Кабинет 1</a:t>
              </a:r>
              <a:endParaRPr b="1">
                <a:solidFill>
                  <a:schemeClr val="bg1"/>
                </a:solidFill>
                <a:latin typeface="Raleway" charset="-52"/>
                <a:ea typeface="Fira Sans"/>
                <a:cs typeface="Fira Sans"/>
                <a:sym typeface="Fira Sans"/>
              </a:endParaRPr>
            </a:p>
          </p:txBody>
        </p:sp>
        <p:grpSp>
          <p:nvGrpSpPr>
            <p:cNvPr id="16" name="Google Shape;2096;p55"/>
            <p:cNvGrpSpPr/>
            <p:nvPr/>
          </p:nvGrpSpPr>
          <p:grpSpPr>
            <a:xfrm>
              <a:off x="1584739" y="1798997"/>
              <a:ext cx="1401429" cy="1401429"/>
              <a:chOff x="1085677" y="2099825"/>
              <a:chExt cx="1526445" cy="1526445"/>
            </a:xfrm>
          </p:grpSpPr>
          <p:sp>
            <p:nvSpPr>
              <p:cNvPr id="18" name="Google Shape;2097;p55"/>
              <p:cNvSpPr/>
              <p:nvPr/>
            </p:nvSpPr>
            <p:spPr>
              <a:xfrm>
                <a:off x="1085677" y="2099825"/>
                <a:ext cx="1526445" cy="1526445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13384" extrusionOk="0">
                    <a:moveTo>
                      <a:pt x="6692" y="0"/>
                    </a:moveTo>
                    <a:cubicBezTo>
                      <a:pt x="3002" y="0"/>
                      <a:pt x="0" y="3001"/>
                      <a:pt x="0" y="6692"/>
                    </a:cubicBezTo>
                    <a:cubicBezTo>
                      <a:pt x="0" y="10382"/>
                      <a:pt x="3002" y="13383"/>
                      <a:pt x="6692" y="13383"/>
                    </a:cubicBezTo>
                    <a:cubicBezTo>
                      <a:pt x="10382" y="13383"/>
                      <a:pt x="13384" y="10382"/>
                      <a:pt x="13384" y="6692"/>
                    </a:cubicBezTo>
                    <a:cubicBezTo>
                      <a:pt x="13384" y="3001"/>
                      <a:pt x="10382" y="0"/>
                      <a:pt x="6692" y="0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98;p55"/>
              <p:cNvSpPr/>
              <p:nvPr/>
            </p:nvSpPr>
            <p:spPr>
              <a:xfrm>
                <a:off x="1150344" y="2227675"/>
                <a:ext cx="1395402" cy="1268920"/>
              </a:xfrm>
              <a:custGeom>
                <a:avLst/>
                <a:gdLst/>
                <a:ahLst/>
                <a:cxnLst/>
                <a:rect l="l" t="t" r="r" b="b"/>
                <a:pathLst>
                  <a:path w="12235" h="11126" extrusionOk="0">
                    <a:moveTo>
                      <a:pt x="6117" y="1"/>
                    </a:moveTo>
                    <a:cubicBezTo>
                      <a:pt x="3596" y="1"/>
                      <a:pt x="1308" y="1727"/>
                      <a:pt x="704" y="4284"/>
                    </a:cubicBezTo>
                    <a:cubicBezTo>
                      <a:pt x="0" y="7270"/>
                      <a:pt x="1853" y="10272"/>
                      <a:pt x="4839" y="10976"/>
                    </a:cubicBezTo>
                    <a:cubicBezTo>
                      <a:pt x="5267" y="11077"/>
                      <a:pt x="5696" y="11125"/>
                      <a:pt x="6118" y="11125"/>
                    </a:cubicBezTo>
                    <a:cubicBezTo>
                      <a:pt x="8639" y="11125"/>
                      <a:pt x="10927" y="9399"/>
                      <a:pt x="11530" y="6842"/>
                    </a:cubicBezTo>
                    <a:cubicBezTo>
                      <a:pt x="12235" y="3856"/>
                      <a:pt x="10382" y="854"/>
                      <a:pt x="7396" y="150"/>
                    </a:cubicBezTo>
                    <a:cubicBezTo>
                      <a:pt x="6968" y="49"/>
                      <a:pt x="6539" y="1"/>
                      <a:pt x="6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" name="Google Shape;2099;p55"/>
            <p:cNvSpPr/>
            <p:nvPr/>
          </p:nvSpPr>
          <p:spPr>
            <a:xfrm>
              <a:off x="2072350" y="2279164"/>
              <a:ext cx="441199" cy="441199"/>
            </a:xfrm>
            <a:custGeom>
              <a:avLst/>
              <a:gdLst/>
              <a:ahLst/>
              <a:cxnLst/>
              <a:rect l="l" t="t" r="r" b="b"/>
              <a:pathLst>
                <a:path w="4083" h="4083" extrusionOk="0">
                  <a:moveTo>
                    <a:pt x="1320" y="0"/>
                  </a:moveTo>
                  <a:lnTo>
                    <a:pt x="1320" y="1307"/>
                  </a:lnTo>
                  <a:lnTo>
                    <a:pt x="1" y="1307"/>
                  </a:lnTo>
                  <a:lnTo>
                    <a:pt x="1" y="2763"/>
                  </a:lnTo>
                  <a:lnTo>
                    <a:pt x="1320" y="2763"/>
                  </a:lnTo>
                  <a:lnTo>
                    <a:pt x="1320" y="4083"/>
                  </a:lnTo>
                  <a:lnTo>
                    <a:pt x="2764" y="4083"/>
                  </a:lnTo>
                  <a:lnTo>
                    <a:pt x="2764" y="2763"/>
                  </a:lnTo>
                  <a:lnTo>
                    <a:pt x="4083" y="2763"/>
                  </a:lnTo>
                  <a:lnTo>
                    <a:pt x="4083" y="1307"/>
                  </a:lnTo>
                  <a:lnTo>
                    <a:pt x="2764" y="1307"/>
                  </a:lnTo>
                  <a:lnTo>
                    <a:pt x="2764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100;p55"/>
          <p:cNvGrpSpPr/>
          <p:nvPr/>
        </p:nvGrpSpPr>
        <p:grpSpPr>
          <a:xfrm>
            <a:off x="6166896" y="1656720"/>
            <a:ext cx="2543343" cy="1401429"/>
            <a:chOff x="6157825" y="1871034"/>
            <a:chExt cx="2543343" cy="1401429"/>
          </a:xfrm>
        </p:grpSpPr>
        <p:grpSp>
          <p:nvGrpSpPr>
            <p:cNvPr id="21" name="Google Shape;2101;p55"/>
            <p:cNvGrpSpPr/>
            <p:nvPr/>
          </p:nvGrpSpPr>
          <p:grpSpPr>
            <a:xfrm>
              <a:off x="6157825" y="1871034"/>
              <a:ext cx="2543343" cy="1401429"/>
              <a:chOff x="6157825" y="1871034"/>
              <a:chExt cx="2543343" cy="1401429"/>
            </a:xfrm>
          </p:grpSpPr>
          <p:sp>
            <p:nvSpPr>
              <p:cNvPr id="26" name="Google Shape;2102;p55"/>
              <p:cNvSpPr/>
              <p:nvPr/>
            </p:nvSpPr>
            <p:spPr>
              <a:xfrm flipH="1">
                <a:off x="6161945" y="2274528"/>
                <a:ext cx="2539223" cy="594523"/>
              </a:xfrm>
              <a:custGeom>
                <a:avLst/>
                <a:gdLst/>
                <a:ahLst/>
                <a:cxnLst/>
                <a:rect l="l" t="t" r="r" b="b"/>
                <a:pathLst>
                  <a:path w="17197" h="2803" extrusionOk="0">
                    <a:moveTo>
                      <a:pt x="1394" y="0"/>
                    </a:moveTo>
                    <a:cubicBezTo>
                      <a:pt x="613" y="0"/>
                      <a:pt x="0" y="628"/>
                      <a:pt x="0" y="1409"/>
                    </a:cubicBezTo>
                    <a:cubicBezTo>
                      <a:pt x="0" y="2174"/>
                      <a:pt x="613" y="2802"/>
                      <a:pt x="1394" y="2802"/>
                    </a:cubicBezTo>
                    <a:lnTo>
                      <a:pt x="15787" y="2802"/>
                    </a:lnTo>
                    <a:cubicBezTo>
                      <a:pt x="16568" y="2802"/>
                      <a:pt x="17196" y="2174"/>
                      <a:pt x="17196" y="1409"/>
                    </a:cubicBezTo>
                    <a:cubicBezTo>
                      <a:pt x="17196" y="628"/>
                      <a:pt x="16568" y="0"/>
                      <a:pt x="1578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" name="Google Shape;2103;p55"/>
              <p:cNvGrpSpPr/>
              <p:nvPr/>
            </p:nvGrpSpPr>
            <p:grpSpPr>
              <a:xfrm>
                <a:off x="6157825" y="1871034"/>
                <a:ext cx="1401429" cy="1401429"/>
                <a:chOff x="6157825" y="1871034"/>
                <a:chExt cx="1401429" cy="1401429"/>
              </a:xfrm>
            </p:grpSpPr>
            <p:sp>
              <p:nvSpPr>
                <p:cNvPr id="28" name="Google Shape;2104;p55"/>
                <p:cNvSpPr/>
                <p:nvPr/>
              </p:nvSpPr>
              <p:spPr>
                <a:xfrm flipH="1">
                  <a:off x="6157825" y="1871034"/>
                  <a:ext cx="1401429" cy="1401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4" h="13384" extrusionOk="0">
                      <a:moveTo>
                        <a:pt x="6692" y="0"/>
                      </a:moveTo>
                      <a:cubicBezTo>
                        <a:pt x="3002" y="0"/>
                        <a:pt x="0" y="3001"/>
                        <a:pt x="0" y="6692"/>
                      </a:cubicBezTo>
                      <a:cubicBezTo>
                        <a:pt x="0" y="10382"/>
                        <a:pt x="3002" y="13383"/>
                        <a:pt x="6692" y="13383"/>
                      </a:cubicBezTo>
                      <a:cubicBezTo>
                        <a:pt x="10382" y="13383"/>
                        <a:pt x="13384" y="10382"/>
                        <a:pt x="13384" y="6692"/>
                      </a:cubicBezTo>
                      <a:cubicBezTo>
                        <a:pt x="13384" y="3001"/>
                        <a:pt x="10382" y="0"/>
                        <a:pt x="669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9" name="Google Shape;2105;p55"/>
                <p:cNvSpPr/>
                <p:nvPr/>
              </p:nvSpPr>
              <p:spPr>
                <a:xfrm flipH="1">
                  <a:off x="6218765" y="1988413"/>
                  <a:ext cx="1281118" cy="1164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35" h="11126" extrusionOk="0">
                      <a:moveTo>
                        <a:pt x="6117" y="1"/>
                      </a:moveTo>
                      <a:cubicBezTo>
                        <a:pt x="3596" y="1"/>
                        <a:pt x="1308" y="1727"/>
                        <a:pt x="704" y="4284"/>
                      </a:cubicBezTo>
                      <a:cubicBezTo>
                        <a:pt x="0" y="7270"/>
                        <a:pt x="1853" y="10272"/>
                        <a:pt x="4839" y="10976"/>
                      </a:cubicBezTo>
                      <a:cubicBezTo>
                        <a:pt x="5267" y="11077"/>
                        <a:pt x="5696" y="11125"/>
                        <a:pt x="6118" y="11125"/>
                      </a:cubicBezTo>
                      <a:cubicBezTo>
                        <a:pt x="8639" y="11125"/>
                        <a:pt x="10927" y="9399"/>
                        <a:pt x="11530" y="6842"/>
                      </a:cubicBezTo>
                      <a:cubicBezTo>
                        <a:pt x="12235" y="3856"/>
                        <a:pt x="10382" y="854"/>
                        <a:pt x="7396" y="150"/>
                      </a:cubicBezTo>
                      <a:cubicBezTo>
                        <a:pt x="6968" y="49"/>
                        <a:pt x="6539" y="1"/>
                        <a:pt x="611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" name="Google Shape;2106;p55"/>
            <p:cNvGrpSpPr/>
            <p:nvPr/>
          </p:nvGrpSpPr>
          <p:grpSpPr>
            <a:xfrm>
              <a:off x="6641750" y="2356751"/>
              <a:ext cx="441205" cy="410979"/>
              <a:chOff x="1556675" y="3689913"/>
              <a:chExt cx="441205" cy="410979"/>
            </a:xfrm>
          </p:grpSpPr>
          <p:sp>
            <p:nvSpPr>
              <p:cNvPr id="24" name="Google Shape;2107;p55"/>
              <p:cNvSpPr/>
              <p:nvPr/>
            </p:nvSpPr>
            <p:spPr>
              <a:xfrm>
                <a:off x="1556675" y="3689913"/>
                <a:ext cx="441205" cy="410979"/>
              </a:xfrm>
              <a:custGeom>
                <a:avLst/>
                <a:gdLst/>
                <a:ahLst/>
                <a:cxnLst/>
                <a:rect l="l" t="t" r="r" b="b"/>
                <a:pathLst>
                  <a:path w="4992" h="4650" extrusionOk="0">
                    <a:moveTo>
                      <a:pt x="2489" y="1"/>
                    </a:moveTo>
                    <a:cubicBezTo>
                      <a:pt x="1364" y="1"/>
                      <a:pt x="380" y="823"/>
                      <a:pt x="200" y="1971"/>
                    </a:cubicBezTo>
                    <a:cubicBezTo>
                      <a:pt x="1" y="3240"/>
                      <a:pt x="872" y="4435"/>
                      <a:pt x="2141" y="4621"/>
                    </a:cubicBezTo>
                    <a:cubicBezTo>
                      <a:pt x="2263" y="4641"/>
                      <a:pt x="2384" y="4650"/>
                      <a:pt x="2504" y="4650"/>
                    </a:cubicBezTo>
                    <a:cubicBezTo>
                      <a:pt x="3631" y="4650"/>
                      <a:pt x="4625" y="3828"/>
                      <a:pt x="4805" y="2680"/>
                    </a:cubicBezTo>
                    <a:cubicBezTo>
                      <a:pt x="4991" y="1410"/>
                      <a:pt x="4133" y="228"/>
                      <a:pt x="2851" y="29"/>
                    </a:cubicBezTo>
                    <a:cubicBezTo>
                      <a:pt x="2729" y="10"/>
                      <a:pt x="2608" y="1"/>
                      <a:pt x="2489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108;p55"/>
              <p:cNvSpPr/>
              <p:nvPr/>
            </p:nvSpPr>
            <p:spPr>
              <a:xfrm>
                <a:off x="1578682" y="3820011"/>
                <a:ext cx="398252" cy="150781"/>
              </a:xfrm>
              <a:custGeom>
                <a:avLst/>
                <a:gdLst/>
                <a:ahLst/>
                <a:cxnLst/>
                <a:rect l="l" t="t" r="r" b="b"/>
                <a:pathLst>
                  <a:path w="4506" h="1706" extrusionOk="0">
                    <a:moveTo>
                      <a:pt x="4419" y="1"/>
                    </a:moveTo>
                    <a:lnTo>
                      <a:pt x="1" y="1432"/>
                    </a:lnTo>
                    <a:cubicBezTo>
                      <a:pt x="13" y="1482"/>
                      <a:pt x="26" y="1532"/>
                      <a:pt x="38" y="1569"/>
                    </a:cubicBezTo>
                    <a:cubicBezTo>
                      <a:pt x="50" y="1619"/>
                      <a:pt x="75" y="1656"/>
                      <a:pt x="88" y="1706"/>
                    </a:cubicBezTo>
                    <a:lnTo>
                      <a:pt x="4506" y="275"/>
                    </a:lnTo>
                    <a:cubicBezTo>
                      <a:pt x="4494" y="225"/>
                      <a:pt x="4481" y="187"/>
                      <a:pt x="4469" y="138"/>
                    </a:cubicBezTo>
                    <a:cubicBezTo>
                      <a:pt x="4456" y="88"/>
                      <a:pt x="4431" y="50"/>
                      <a:pt x="44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2109;p55"/>
            <p:cNvSpPr txBox="1"/>
            <p:nvPr/>
          </p:nvSpPr>
          <p:spPr>
            <a:xfrm flipH="1">
              <a:off x="7425573" y="2321133"/>
              <a:ext cx="1165800" cy="50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b="1" dirty="0" smtClean="0">
                  <a:solidFill>
                    <a:schemeClr val="bg1"/>
                  </a:solidFill>
                  <a:latin typeface="Raleway" charset="-52"/>
                  <a:ea typeface="Fira Sans"/>
                  <a:cs typeface="Fira Sans"/>
                  <a:sym typeface="Fira Sans"/>
                </a:rPr>
                <a:t>Кабинет 2</a:t>
              </a:r>
              <a:endParaRPr b="1">
                <a:solidFill>
                  <a:schemeClr val="bg1"/>
                </a:solidFill>
                <a:latin typeface="Raleway" charset="-52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30" name="Google Shape;1144;p42"/>
          <p:cNvGrpSpPr/>
          <p:nvPr/>
        </p:nvGrpSpPr>
        <p:grpSpPr>
          <a:xfrm>
            <a:off x="1000100" y="3143254"/>
            <a:ext cx="285752" cy="283581"/>
            <a:chOff x="10242678" y="2272029"/>
            <a:chExt cx="568660" cy="569333"/>
          </a:xfrm>
          <a:solidFill>
            <a:schemeClr val="accent6">
              <a:lumMod val="75000"/>
            </a:schemeClr>
          </a:solidFill>
        </p:grpSpPr>
        <p:sp>
          <p:nvSpPr>
            <p:cNvPr id="31" name="Google Shape;1145;p42"/>
            <p:cNvSpPr/>
            <p:nvPr/>
          </p:nvSpPr>
          <p:spPr>
            <a:xfrm>
              <a:off x="10550305" y="2509617"/>
              <a:ext cx="166237" cy="118176"/>
            </a:xfrm>
            <a:custGeom>
              <a:avLst/>
              <a:gdLst/>
              <a:ahLst/>
              <a:cxnLst/>
              <a:rect l="l" t="t" r="r" b="b"/>
              <a:pathLst>
                <a:path w="4244" h="3017" extrusionOk="0">
                  <a:moveTo>
                    <a:pt x="19" y="1"/>
                  </a:moveTo>
                  <a:lnTo>
                    <a:pt x="19" y="904"/>
                  </a:lnTo>
                  <a:cubicBezTo>
                    <a:pt x="1" y="2077"/>
                    <a:pt x="958" y="3016"/>
                    <a:pt x="2131" y="3016"/>
                  </a:cubicBezTo>
                  <a:cubicBezTo>
                    <a:pt x="3305" y="3016"/>
                    <a:pt x="4244" y="2077"/>
                    <a:pt x="4244" y="904"/>
                  </a:cubicBezTo>
                  <a:lnTo>
                    <a:pt x="4244" y="1"/>
                  </a:lnTo>
                  <a:lnTo>
                    <a:pt x="3630" y="1"/>
                  </a:lnTo>
                  <a:lnTo>
                    <a:pt x="3630" y="904"/>
                  </a:lnTo>
                  <a:cubicBezTo>
                    <a:pt x="3648" y="1734"/>
                    <a:pt x="2962" y="2402"/>
                    <a:pt x="2131" y="2402"/>
                  </a:cubicBezTo>
                  <a:cubicBezTo>
                    <a:pt x="1283" y="2402"/>
                    <a:pt x="615" y="1734"/>
                    <a:pt x="615" y="904"/>
                  </a:cubicBezTo>
                  <a:lnTo>
                    <a:pt x="61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46;p42"/>
            <p:cNvSpPr/>
            <p:nvPr/>
          </p:nvSpPr>
          <p:spPr>
            <a:xfrm>
              <a:off x="10538985" y="2367479"/>
              <a:ext cx="189583" cy="153742"/>
            </a:xfrm>
            <a:custGeom>
              <a:avLst/>
              <a:gdLst/>
              <a:ahLst/>
              <a:cxnLst/>
              <a:rect l="l" t="t" r="r" b="b"/>
              <a:pathLst>
                <a:path w="4840" h="3925" extrusionOk="0">
                  <a:moveTo>
                    <a:pt x="2420" y="614"/>
                  </a:moveTo>
                  <a:cubicBezTo>
                    <a:pt x="3413" y="614"/>
                    <a:pt x="4226" y="1409"/>
                    <a:pt x="4226" y="2420"/>
                  </a:cubicBezTo>
                  <a:lnTo>
                    <a:pt x="4226" y="3323"/>
                  </a:lnTo>
                  <a:cubicBezTo>
                    <a:pt x="2474" y="3323"/>
                    <a:pt x="2420" y="2239"/>
                    <a:pt x="2420" y="2113"/>
                  </a:cubicBezTo>
                  <a:cubicBezTo>
                    <a:pt x="2420" y="1914"/>
                    <a:pt x="2267" y="1815"/>
                    <a:pt x="2113" y="1815"/>
                  </a:cubicBezTo>
                  <a:cubicBezTo>
                    <a:pt x="1960" y="1815"/>
                    <a:pt x="1806" y="1914"/>
                    <a:pt x="1806" y="2113"/>
                  </a:cubicBezTo>
                  <a:cubicBezTo>
                    <a:pt x="1806" y="2167"/>
                    <a:pt x="1788" y="3323"/>
                    <a:pt x="597" y="3323"/>
                  </a:cubicBezTo>
                  <a:lnTo>
                    <a:pt x="597" y="2420"/>
                  </a:lnTo>
                  <a:cubicBezTo>
                    <a:pt x="597" y="1409"/>
                    <a:pt x="1409" y="614"/>
                    <a:pt x="2420" y="614"/>
                  </a:cubicBezTo>
                  <a:close/>
                  <a:moveTo>
                    <a:pt x="2420" y="1"/>
                  </a:moveTo>
                  <a:cubicBezTo>
                    <a:pt x="1084" y="1"/>
                    <a:pt x="1" y="1084"/>
                    <a:pt x="1" y="2420"/>
                  </a:cubicBezTo>
                  <a:lnTo>
                    <a:pt x="1" y="3630"/>
                  </a:lnTo>
                  <a:cubicBezTo>
                    <a:pt x="1" y="3783"/>
                    <a:pt x="113" y="3920"/>
                    <a:pt x="262" y="3920"/>
                  </a:cubicBezTo>
                  <a:cubicBezTo>
                    <a:pt x="271" y="3920"/>
                    <a:pt x="280" y="3920"/>
                    <a:pt x="290" y="3919"/>
                  </a:cubicBezTo>
                  <a:lnTo>
                    <a:pt x="597" y="3919"/>
                  </a:lnTo>
                  <a:cubicBezTo>
                    <a:pt x="642" y="3922"/>
                    <a:pt x="686" y="3924"/>
                    <a:pt x="731" y="3924"/>
                  </a:cubicBezTo>
                  <a:cubicBezTo>
                    <a:pt x="1328" y="3924"/>
                    <a:pt x="1865" y="3591"/>
                    <a:pt x="2167" y="3070"/>
                  </a:cubicBezTo>
                  <a:cubicBezTo>
                    <a:pt x="2474" y="3503"/>
                    <a:pt x="3088" y="3919"/>
                    <a:pt x="4226" y="3919"/>
                  </a:cubicBezTo>
                  <a:lnTo>
                    <a:pt x="4533" y="3919"/>
                  </a:lnTo>
                  <a:cubicBezTo>
                    <a:pt x="4542" y="3920"/>
                    <a:pt x="4551" y="3920"/>
                    <a:pt x="4560" y="3920"/>
                  </a:cubicBezTo>
                  <a:cubicBezTo>
                    <a:pt x="4711" y="3920"/>
                    <a:pt x="4840" y="3783"/>
                    <a:pt x="4840" y="3630"/>
                  </a:cubicBezTo>
                  <a:lnTo>
                    <a:pt x="4840" y="2420"/>
                  </a:lnTo>
                  <a:cubicBezTo>
                    <a:pt x="4840" y="1084"/>
                    <a:pt x="3756" y="1"/>
                    <a:pt x="24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47;p42"/>
            <p:cNvSpPr/>
            <p:nvPr/>
          </p:nvSpPr>
          <p:spPr>
            <a:xfrm>
              <a:off x="10657117" y="2604402"/>
              <a:ext cx="24050" cy="35371"/>
            </a:xfrm>
            <a:custGeom>
              <a:avLst/>
              <a:gdLst/>
              <a:ahLst/>
              <a:cxnLst/>
              <a:rect l="l" t="t" r="r" b="b"/>
              <a:pathLst>
                <a:path w="614" h="903" extrusionOk="0">
                  <a:moveTo>
                    <a:pt x="0" y="0"/>
                  </a:moveTo>
                  <a:lnTo>
                    <a:pt x="0" y="903"/>
                  </a:lnTo>
                  <a:lnTo>
                    <a:pt x="614" y="903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48;p42"/>
            <p:cNvSpPr/>
            <p:nvPr/>
          </p:nvSpPr>
          <p:spPr>
            <a:xfrm>
              <a:off x="10586379" y="2604402"/>
              <a:ext cx="23384" cy="35371"/>
            </a:xfrm>
            <a:custGeom>
              <a:avLst/>
              <a:gdLst/>
              <a:ahLst/>
              <a:cxnLst/>
              <a:rect l="l" t="t" r="r" b="b"/>
              <a:pathLst>
                <a:path w="597" h="903" extrusionOk="0">
                  <a:moveTo>
                    <a:pt x="1" y="0"/>
                  </a:moveTo>
                  <a:lnTo>
                    <a:pt x="1" y="903"/>
                  </a:lnTo>
                  <a:lnTo>
                    <a:pt x="596" y="903"/>
                  </a:lnTo>
                  <a:lnTo>
                    <a:pt x="5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49;p42"/>
            <p:cNvSpPr/>
            <p:nvPr/>
          </p:nvSpPr>
          <p:spPr>
            <a:xfrm>
              <a:off x="10455557" y="2627746"/>
              <a:ext cx="355781" cy="212889"/>
            </a:xfrm>
            <a:custGeom>
              <a:avLst/>
              <a:gdLst/>
              <a:ahLst/>
              <a:cxnLst/>
              <a:rect l="l" t="t" r="r" b="b"/>
              <a:pathLst>
                <a:path w="9083" h="5435" extrusionOk="0">
                  <a:moveTo>
                    <a:pt x="6356" y="614"/>
                  </a:moveTo>
                  <a:cubicBezTo>
                    <a:pt x="7511" y="614"/>
                    <a:pt x="8468" y="1553"/>
                    <a:pt x="8468" y="2726"/>
                  </a:cubicBezTo>
                  <a:lnTo>
                    <a:pt x="8486" y="4839"/>
                  </a:lnTo>
                  <a:lnTo>
                    <a:pt x="614" y="4839"/>
                  </a:lnTo>
                  <a:lnTo>
                    <a:pt x="614" y="2726"/>
                  </a:lnTo>
                  <a:cubicBezTo>
                    <a:pt x="614" y="1553"/>
                    <a:pt x="1553" y="614"/>
                    <a:pt x="2727" y="614"/>
                  </a:cubicBezTo>
                  <a:lnTo>
                    <a:pt x="3413" y="614"/>
                  </a:lnTo>
                  <a:lnTo>
                    <a:pt x="4261" y="3431"/>
                  </a:lnTo>
                  <a:cubicBezTo>
                    <a:pt x="4297" y="3566"/>
                    <a:pt x="4419" y="3634"/>
                    <a:pt x="4543" y="3634"/>
                  </a:cubicBezTo>
                  <a:cubicBezTo>
                    <a:pt x="4668" y="3634"/>
                    <a:pt x="4794" y="3566"/>
                    <a:pt x="4839" y="3431"/>
                  </a:cubicBezTo>
                  <a:lnTo>
                    <a:pt x="5670" y="614"/>
                  </a:lnTo>
                  <a:close/>
                  <a:moveTo>
                    <a:pt x="2745" y="0"/>
                  </a:moveTo>
                  <a:cubicBezTo>
                    <a:pt x="1228" y="0"/>
                    <a:pt x="0" y="1210"/>
                    <a:pt x="0" y="2726"/>
                  </a:cubicBezTo>
                  <a:lnTo>
                    <a:pt x="0" y="5146"/>
                  </a:lnTo>
                  <a:cubicBezTo>
                    <a:pt x="0" y="5308"/>
                    <a:pt x="127" y="5435"/>
                    <a:pt x="307" y="5435"/>
                  </a:cubicBezTo>
                  <a:lnTo>
                    <a:pt x="8775" y="5435"/>
                  </a:lnTo>
                  <a:cubicBezTo>
                    <a:pt x="8938" y="5435"/>
                    <a:pt x="9082" y="5308"/>
                    <a:pt x="9082" y="5146"/>
                  </a:cubicBezTo>
                  <a:lnTo>
                    <a:pt x="9082" y="2726"/>
                  </a:lnTo>
                  <a:cubicBezTo>
                    <a:pt x="9064" y="1228"/>
                    <a:pt x="7854" y="0"/>
                    <a:pt x="6356" y="0"/>
                  </a:cubicBezTo>
                  <a:lnTo>
                    <a:pt x="5453" y="0"/>
                  </a:lnTo>
                  <a:cubicBezTo>
                    <a:pt x="5327" y="0"/>
                    <a:pt x="5200" y="90"/>
                    <a:pt x="5164" y="217"/>
                  </a:cubicBezTo>
                  <a:lnTo>
                    <a:pt x="4550" y="2275"/>
                  </a:lnTo>
                  <a:lnTo>
                    <a:pt x="3936" y="217"/>
                  </a:lnTo>
                  <a:cubicBezTo>
                    <a:pt x="3900" y="90"/>
                    <a:pt x="3774" y="0"/>
                    <a:pt x="36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50;p42"/>
            <p:cNvSpPr/>
            <p:nvPr/>
          </p:nvSpPr>
          <p:spPr>
            <a:xfrm>
              <a:off x="10728520" y="2769884"/>
              <a:ext cx="23384" cy="59421"/>
            </a:xfrm>
            <a:custGeom>
              <a:avLst/>
              <a:gdLst/>
              <a:ahLst/>
              <a:cxnLst/>
              <a:rect l="l" t="t" r="r" b="b"/>
              <a:pathLst>
                <a:path w="597" h="1517" extrusionOk="0">
                  <a:moveTo>
                    <a:pt x="1" y="0"/>
                  </a:moveTo>
                  <a:lnTo>
                    <a:pt x="1" y="1517"/>
                  </a:lnTo>
                  <a:lnTo>
                    <a:pt x="597" y="1517"/>
                  </a:lnTo>
                  <a:lnTo>
                    <a:pt x="5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51;p42"/>
            <p:cNvSpPr/>
            <p:nvPr/>
          </p:nvSpPr>
          <p:spPr>
            <a:xfrm>
              <a:off x="10514936" y="2769884"/>
              <a:ext cx="24090" cy="59421"/>
            </a:xfrm>
            <a:custGeom>
              <a:avLst/>
              <a:gdLst/>
              <a:ahLst/>
              <a:cxnLst/>
              <a:rect l="l" t="t" r="r" b="b"/>
              <a:pathLst>
                <a:path w="615" h="1517" extrusionOk="0">
                  <a:moveTo>
                    <a:pt x="1" y="0"/>
                  </a:moveTo>
                  <a:lnTo>
                    <a:pt x="1" y="1517"/>
                  </a:lnTo>
                  <a:lnTo>
                    <a:pt x="615" y="1517"/>
                  </a:lnTo>
                  <a:lnTo>
                    <a:pt x="6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52;p42"/>
            <p:cNvSpPr/>
            <p:nvPr/>
          </p:nvSpPr>
          <p:spPr>
            <a:xfrm>
              <a:off x="10625978" y="2639731"/>
              <a:ext cx="90561" cy="127342"/>
            </a:xfrm>
            <a:custGeom>
              <a:avLst/>
              <a:gdLst/>
              <a:ahLst/>
              <a:cxnLst/>
              <a:rect l="l" t="t" r="r" b="b"/>
              <a:pathLst>
                <a:path w="2312" h="3251" extrusionOk="0">
                  <a:moveTo>
                    <a:pt x="1698" y="1"/>
                  </a:moveTo>
                  <a:lnTo>
                    <a:pt x="1698" y="1373"/>
                  </a:lnTo>
                  <a:lnTo>
                    <a:pt x="1" y="2800"/>
                  </a:lnTo>
                  <a:lnTo>
                    <a:pt x="398" y="3251"/>
                  </a:lnTo>
                  <a:lnTo>
                    <a:pt x="2203" y="1752"/>
                  </a:lnTo>
                  <a:cubicBezTo>
                    <a:pt x="2258" y="1680"/>
                    <a:pt x="2294" y="1608"/>
                    <a:pt x="2312" y="1518"/>
                  </a:cubicBezTo>
                  <a:lnTo>
                    <a:pt x="23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53;p42"/>
            <p:cNvSpPr/>
            <p:nvPr/>
          </p:nvSpPr>
          <p:spPr>
            <a:xfrm>
              <a:off x="10551010" y="2639731"/>
              <a:ext cx="90561" cy="127342"/>
            </a:xfrm>
            <a:custGeom>
              <a:avLst/>
              <a:gdLst/>
              <a:ahLst/>
              <a:cxnLst/>
              <a:rect l="l" t="t" r="r" b="b"/>
              <a:pathLst>
                <a:path w="2312" h="3251" extrusionOk="0">
                  <a:moveTo>
                    <a:pt x="1" y="1"/>
                  </a:moveTo>
                  <a:lnTo>
                    <a:pt x="1" y="1518"/>
                  </a:lnTo>
                  <a:cubicBezTo>
                    <a:pt x="1" y="1608"/>
                    <a:pt x="37" y="1680"/>
                    <a:pt x="109" y="1734"/>
                  </a:cubicBezTo>
                  <a:lnTo>
                    <a:pt x="1915" y="3251"/>
                  </a:lnTo>
                  <a:lnTo>
                    <a:pt x="2312" y="2800"/>
                  </a:lnTo>
                  <a:lnTo>
                    <a:pt x="597" y="1373"/>
                  </a:lnTo>
                  <a:lnTo>
                    <a:pt x="59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54;p42"/>
            <p:cNvSpPr/>
            <p:nvPr/>
          </p:nvSpPr>
          <p:spPr>
            <a:xfrm>
              <a:off x="10621748" y="2758564"/>
              <a:ext cx="23384" cy="70741"/>
            </a:xfrm>
            <a:custGeom>
              <a:avLst/>
              <a:gdLst/>
              <a:ahLst/>
              <a:cxnLst/>
              <a:rect l="l" t="t" r="r" b="b"/>
              <a:pathLst>
                <a:path w="597" h="1806" extrusionOk="0">
                  <a:moveTo>
                    <a:pt x="0" y="0"/>
                  </a:moveTo>
                  <a:lnTo>
                    <a:pt x="0" y="1806"/>
                  </a:lnTo>
                  <a:lnTo>
                    <a:pt x="596" y="1806"/>
                  </a:lnTo>
                  <a:lnTo>
                    <a:pt x="5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55;p42"/>
            <p:cNvSpPr/>
            <p:nvPr/>
          </p:nvSpPr>
          <p:spPr>
            <a:xfrm>
              <a:off x="10562330" y="2532961"/>
              <a:ext cx="142187" cy="24090"/>
            </a:xfrm>
            <a:custGeom>
              <a:avLst/>
              <a:gdLst/>
              <a:ahLst/>
              <a:cxnLst/>
              <a:rect l="l" t="t" r="r" b="b"/>
              <a:pathLst>
                <a:path w="3630" h="615" extrusionOk="0">
                  <a:moveTo>
                    <a:pt x="1" y="1"/>
                  </a:moveTo>
                  <a:lnTo>
                    <a:pt x="1" y="614"/>
                  </a:lnTo>
                  <a:lnTo>
                    <a:pt x="3630" y="614"/>
                  </a:lnTo>
                  <a:lnTo>
                    <a:pt x="363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56;p42"/>
            <p:cNvSpPr/>
            <p:nvPr/>
          </p:nvSpPr>
          <p:spPr>
            <a:xfrm>
              <a:off x="10242678" y="2320087"/>
              <a:ext cx="189583" cy="521274"/>
            </a:xfrm>
            <a:custGeom>
              <a:avLst/>
              <a:gdLst/>
              <a:ahLst/>
              <a:cxnLst/>
              <a:rect l="l" t="t" r="r" b="b"/>
              <a:pathLst>
                <a:path w="4840" h="13308" extrusionOk="0">
                  <a:moveTo>
                    <a:pt x="903" y="1"/>
                  </a:moveTo>
                  <a:cubicBezTo>
                    <a:pt x="416" y="1"/>
                    <a:pt x="0" y="398"/>
                    <a:pt x="0" y="904"/>
                  </a:cubicBezTo>
                  <a:lnTo>
                    <a:pt x="0" y="11791"/>
                  </a:lnTo>
                  <a:cubicBezTo>
                    <a:pt x="0" y="12622"/>
                    <a:pt x="687" y="13308"/>
                    <a:pt x="1517" y="13308"/>
                  </a:cubicBezTo>
                  <a:lnTo>
                    <a:pt x="4839" y="13308"/>
                  </a:lnTo>
                  <a:lnTo>
                    <a:pt x="4839" y="12694"/>
                  </a:lnTo>
                  <a:lnTo>
                    <a:pt x="1517" y="12694"/>
                  </a:lnTo>
                  <a:cubicBezTo>
                    <a:pt x="1012" y="12694"/>
                    <a:pt x="614" y="12297"/>
                    <a:pt x="614" y="11791"/>
                  </a:cubicBezTo>
                  <a:lnTo>
                    <a:pt x="614" y="904"/>
                  </a:lnTo>
                  <a:cubicBezTo>
                    <a:pt x="614" y="741"/>
                    <a:pt x="741" y="597"/>
                    <a:pt x="903" y="597"/>
                  </a:cubicBezTo>
                  <a:lnTo>
                    <a:pt x="1806" y="597"/>
                  </a:lnTo>
                  <a:lnTo>
                    <a:pt x="18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57;p42"/>
            <p:cNvSpPr/>
            <p:nvPr/>
          </p:nvSpPr>
          <p:spPr>
            <a:xfrm>
              <a:off x="10420188" y="2308063"/>
              <a:ext cx="24090" cy="94831"/>
            </a:xfrm>
            <a:custGeom>
              <a:avLst/>
              <a:gdLst/>
              <a:ahLst/>
              <a:cxnLst/>
              <a:rect l="l" t="t" r="r" b="b"/>
              <a:pathLst>
                <a:path w="615" h="2421" extrusionOk="0">
                  <a:moveTo>
                    <a:pt x="0" y="1"/>
                  </a:moveTo>
                  <a:lnTo>
                    <a:pt x="0" y="2420"/>
                  </a:lnTo>
                  <a:lnTo>
                    <a:pt x="614" y="2420"/>
                  </a:lnTo>
                  <a:lnTo>
                    <a:pt x="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58;p42"/>
            <p:cNvSpPr/>
            <p:nvPr/>
          </p:nvSpPr>
          <p:spPr>
            <a:xfrm>
              <a:off x="10384819" y="2343431"/>
              <a:ext cx="94831" cy="24090"/>
            </a:xfrm>
            <a:custGeom>
              <a:avLst/>
              <a:gdLst/>
              <a:ahLst/>
              <a:cxnLst/>
              <a:rect l="l" t="t" r="r" b="b"/>
              <a:pathLst>
                <a:path w="2421" h="615" extrusionOk="0">
                  <a:moveTo>
                    <a:pt x="1" y="1"/>
                  </a:moveTo>
                  <a:lnTo>
                    <a:pt x="1" y="615"/>
                  </a:lnTo>
                  <a:lnTo>
                    <a:pt x="2420" y="615"/>
                  </a:lnTo>
                  <a:lnTo>
                    <a:pt x="24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59;p42"/>
            <p:cNvSpPr/>
            <p:nvPr/>
          </p:nvSpPr>
          <p:spPr>
            <a:xfrm>
              <a:off x="10337426" y="2272029"/>
              <a:ext cx="189583" cy="165532"/>
            </a:xfrm>
            <a:custGeom>
              <a:avLst/>
              <a:gdLst/>
              <a:ahLst/>
              <a:cxnLst/>
              <a:rect l="l" t="t" r="r" b="b"/>
              <a:pathLst>
                <a:path w="4840" h="4226" extrusionOk="0">
                  <a:moveTo>
                    <a:pt x="3937" y="614"/>
                  </a:moveTo>
                  <a:cubicBezTo>
                    <a:pt x="4100" y="614"/>
                    <a:pt x="4244" y="758"/>
                    <a:pt x="4226" y="921"/>
                  </a:cubicBezTo>
                  <a:lnTo>
                    <a:pt x="4226" y="3340"/>
                  </a:lnTo>
                  <a:cubicBezTo>
                    <a:pt x="4244" y="3503"/>
                    <a:pt x="4100" y="3629"/>
                    <a:pt x="3937" y="3629"/>
                  </a:cubicBezTo>
                  <a:lnTo>
                    <a:pt x="904" y="3629"/>
                  </a:lnTo>
                  <a:cubicBezTo>
                    <a:pt x="741" y="3629"/>
                    <a:pt x="597" y="3503"/>
                    <a:pt x="597" y="3340"/>
                  </a:cubicBezTo>
                  <a:lnTo>
                    <a:pt x="597" y="921"/>
                  </a:lnTo>
                  <a:cubicBezTo>
                    <a:pt x="597" y="758"/>
                    <a:pt x="741" y="614"/>
                    <a:pt x="904" y="614"/>
                  </a:cubicBezTo>
                  <a:close/>
                  <a:moveTo>
                    <a:pt x="904" y="0"/>
                  </a:moveTo>
                  <a:cubicBezTo>
                    <a:pt x="416" y="0"/>
                    <a:pt x="1" y="415"/>
                    <a:pt x="1" y="903"/>
                  </a:cubicBezTo>
                  <a:lnTo>
                    <a:pt x="1" y="3322"/>
                  </a:lnTo>
                  <a:cubicBezTo>
                    <a:pt x="1" y="3828"/>
                    <a:pt x="416" y="4225"/>
                    <a:pt x="904" y="4225"/>
                  </a:cubicBezTo>
                  <a:lnTo>
                    <a:pt x="3937" y="4225"/>
                  </a:lnTo>
                  <a:cubicBezTo>
                    <a:pt x="4425" y="4225"/>
                    <a:pt x="4840" y="3828"/>
                    <a:pt x="4840" y="3322"/>
                  </a:cubicBezTo>
                  <a:lnTo>
                    <a:pt x="4840" y="921"/>
                  </a:lnTo>
                  <a:cubicBezTo>
                    <a:pt x="4840" y="415"/>
                    <a:pt x="4425" y="18"/>
                    <a:pt x="3937" y="18"/>
                  </a:cubicBezTo>
                  <a:lnTo>
                    <a:pt x="39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60;p42"/>
            <p:cNvSpPr/>
            <p:nvPr/>
          </p:nvSpPr>
          <p:spPr>
            <a:xfrm>
              <a:off x="10551010" y="2320087"/>
              <a:ext cx="70780" cy="59460"/>
            </a:xfrm>
            <a:custGeom>
              <a:avLst/>
              <a:gdLst/>
              <a:ahLst/>
              <a:cxnLst/>
              <a:rect l="l" t="t" r="r" b="b"/>
              <a:pathLst>
                <a:path w="1807" h="1518" extrusionOk="0">
                  <a:moveTo>
                    <a:pt x="1" y="1"/>
                  </a:moveTo>
                  <a:lnTo>
                    <a:pt x="1" y="597"/>
                  </a:lnTo>
                  <a:lnTo>
                    <a:pt x="904" y="597"/>
                  </a:lnTo>
                  <a:cubicBezTo>
                    <a:pt x="1066" y="597"/>
                    <a:pt x="1192" y="741"/>
                    <a:pt x="1192" y="904"/>
                  </a:cubicBezTo>
                  <a:lnTo>
                    <a:pt x="1192" y="1517"/>
                  </a:lnTo>
                  <a:lnTo>
                    <a:pt x="1806" y="1517"/>
                  </a:lnTo>
                  <a:lnTo>
                    <a:pt x="1806" y="904"/>
                  </a:lnTo>
                  <a:cubicBezTo>
                    <a:pt x="1806" y="398"/>
                    <a:pt x="1409" y="1"/>
                    <a:pt x="9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61;p42"/>
            <p:cNvSpPr/>
            <p:nvPr/>
          </p:nvSpPr>
          <p:spPr>
            <a:xfrm>
              <a:off x="10302096" y="2485569"/>
              <a:ext cx="70741" cy="24090"/>
            </a:xfrm>
            <a:custGeom>
              <a:avLst/>
              <a:gdLst/>
              <a:ahLst/>
              <a:cxnLst/>
              <a:rect l="l" t="t" r="r" b="b"/>
              <a:pathLst>
                <a:path w="1806" h="615" extrusionOk="0">
                  <a:moveTo>
                    <a:pt x="0" y="1"/>
                  </a:moveTo>
                  <a:lnTo>
                    <a:pt x="0" y="615"/>
                  </a:lnTo>
                  <a:lnTo>
                    <a:pt x="1806" y="615"/>
                  </a:lnTo>
                  <a:lnTo>
                    <a:pt x="18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62;p42"/>
            <p:cNvSpPr/>
            <p:nvPr/>
          </p:nvSpPr>
          <p:spPr>
            <a:xfrm>
              <a:off x="10396844" y="2485569"/>
              <a:ext cx="70780" cy="24090"/>
            </a:xfrm>
            <a:custGeom>
              <a:avLst/>
              <a:gdLst/>
              <a:ahLst/>
              <a:cxnLst/>
              <a:rect l="l" t="t" r="r" b="b"/>
              <a:pathLst>
                <a:path w="1807" h="615" extrusionOk="0">
                  <a:moveTo>
                    <a:pt x="1" y="1"/>
                  </a:moveTo>
                  <a:lnTo>
                    <a:pt x="1" y="615"/>
                  </a:lnTo>
                  <a:lnTo>
                    <a:pt x="1806" y="615"/>
                  </a:lnTo>
                  <a:lnTo>
                    <a:pt x="18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63;p42"/>
            <p:cNvSpPr/>
            <p:nvPr/>
          </p:nvSpPr>
          <p:spPr>
            <a:xfrm>
              <a:off x="10491631" y="2485569"/>
              <a:ext cx="23345" cy="24090"/>
            </a:xfrm>
            <a:custGeom>
              <a:avLst/>
              <a:gdLst/>
              <a:ahLst/>
              <a:cxnLst/>
              <a:rect l="l" t="t" r="r" b="b"/>
              <a:pathLst>
                <a:path w="596" h="615" extrusionOk="0">
                  <a:moveTo>
                    <a:pt x="0" y="1"/>
                  </a:moveTo>
                  <a:lnTo>
                    <a:pt x="0" y="615"/>
                  </a:lnTo>
                  <a:lnTo>
                    <a:pt x="596" y="615"/>
                  </a:lnTo>
                  <a:lnTo>
                    <a:pt x="5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64;p42"/>
            <p:cNvSpPr/>
            <p:nvPr/>
          </p:nvSpPr>
          <p:spPr>
            <a:xfrm>
              <a:off x="10302096" y="2544985"/>
              <a:ext cx="70741" cy="23384"/>
            </a:xfrm>
            <a:custGeom>
              <a:avLst/>
              <a:gdLst/>
              <a:ahLst/>
              <a:cxnLst/>
              <a:rect l="l" t="t" r="r" b="b"/>
              <a:pathLst>
                <a:path w="1806" h="597" extrusionOk="0">
                  <a:moveTo>
                    <a:pt x="0" y="1"/>
                  </a:moveTo>
                  <a:lnTo>
                    <a:pt x="0" y="596"/>
                  </a:lnTo>
                  <a:lnTo>
                    <a:pt x="1806" y="596"/>
                  </a:lnTo>
                  <a:lnTo>
                    <a:pt x="18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65;p42"/>
            <p:cNvSpPr/>
            <p:nvPr/>
          </p:nvSpPr>
          <p:spPr>
            <a:xfrm>
              <a:off x="10396844" y="2544985"/>
              <a:ext cx="70780" cy="23384"/>
            </a:xfrm>
            <a:custGeom>
              <a:avLst/>
              <a:gdLst/>
              <a:ahLst/>
              <a:cxnLst/>
              <a:rect l="l" t="t" r="r" b="b"/>
              <a:pathLst>
                <a:path w="1807" h="597" extrusionOk="0">
                  <a:moveTo>
                    <a:pt x="1" y="1"/>
                  </a:moveTo>
                  <a:lnTo>
                    <a:pt x="1" y="596"/>
                  </a:lnTo>
                  <a:lnTo>
                    <a:pt x="1806" y="596"/>
                  </a:lnTo>
                  <a:lnTo>
                    <a:pt x="18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66;p42"/>
            <p:cNvSpPr/>
            <p:nvPr/>
          </p:nvSpPr>
          <p:spPr>
            <a:xfrm>
              <a:off x="10491631" y="2544985"/>
              <a:ext cx="23345" cy="23384"/>
            </a:xfrm>
            <a:custGeom>
              <a:avLst/>
              <a:gdLst/>
              <a:ahLst/>
              <a:cxnLst/>
              <a:rect l="l" t="t" r="r" b="b"/>
              <a:pathLst>
                <a:path w="596" h="597" extrusionOk="0">
                  <a:moveTo>
                    <a:pt x="0" y="1"/>
                  </a:moveTo>
                  <a:lnTo>
                    <a:pt x="0" y="596"/>
                  </a:lnTo>
                  <a:lnTo>
                    <a:pt x="596" y="596"/>
                  </a:lnTo>
                  <a:lnTo>
                    <a:pt x="5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67;p42"/>
            <p:cNvSpPr/>
            <p:nvPr/>
          </p:nvSpPr>
          <p:spPr>
            <a:xfrm>
              <a:off x="10302096" y="2604402"/>
              <a:ext cx="70741" cy="23384"/>
            </a:xfrm>
            <a:custGeom>
              <a:avLst/>
              <a:gdLst/>
              <a:ahLst/>
              <a:cxnLst/>
              <a:rect l="l" t="t" r="r" b="b"/>
              <a:pathLst>
                <a:path w="1806" h="597" extrusionOk="0">
                  <a:moveTo>
                    <a:pt x="0" y="0"/>
                  </a:moveTo>
                  <a:lnTo>
                    <a:pt x="0" y="596"/>
                  </a:lnTo>
                  <a:lnTo>
                    <a:pt x="1806" y="596"/>
                  </a:lnTo>
                  <a:lnTo>
                    <a:pt x="180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68;p42"/>
            <p:cNvSpPr/>
            <p:nvPr/>
          </p:nvSpPr>
          <p:spPr>
            <a:xfrm>
              <a:off x="10396844" y="2604402"/>
              <a:ext cx="70780" cy="23384"/>
            </a:xfrm>
            <a:custGeom>
              <a:avLst/>
              <a:gdLst/>
              <a:ahLst/>
              <a:cxnLst/>
              <a:rect l="l" t="t" r="r" b="b"/>
              <a:pathLst>
                <a:path w="1807" h="597" extrusionOk="0">
                  <a:moveTo>
                    <a:pt x="1" y="0"/>
                  </a:moveTo>
                  <a:lnTo>
                    <a:pt x="1" y="596"/>
                  </a:lnTo>
                  <a:lnTo>
                    <a:pt x="1806" y="596"/>
                  </a:lnTo>
                  <a:lnTo>
                    <a:pt x="180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69;p42"/>
            <p:cNvSpPr/>
            <p:nvPr/>
          </p:nvSpPr>
          <p:spPr>
            <a:xfrm>
              <a:off x="10491631" y="2604402"/>
              <a:ext cx="23345" cy="23384"/>
            </a:xfrm>
            <a:custGeom>
              <a:avLst/>
              <a:gdLst/>
              <a:ahLst/>
              <a:cxnLst/>
              <a:rect l="l" t="t" r="r" b="b"/>
              <a:pathLst>
                <a:path w="596" h="597" extrusionOk="0">
                  <a:moveTo>
                    <a:pt x="0" y="0"/>
                  </a:moveTo>
                  <a:lnTo>
                    <a:pt x="0" y="596"/>
                  </a:lnTo>
                  <a:lnTo>
                    <a:pt x="596" y="596"/>
                  </a:lnTo>
                  <a:lnTo>
                    <a:pt x="5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70;p42"/>
            <p:cNvSpPr/>
            <p:nvPr/>
          </p:nvSpPr>
          <p:spPr>
            <a:xfrm>
              <a:off x="10302096" y="2663779"/>
              <a:ext cx="70741" cy="23384"/>
            </a:xfrm>
            <a:custGeom>
              <a:avLst/>
              <a:gdLst/>
              <a:ahLst/>
              <a:cxnLst/>
              <a:rect l="l" t="t" r="r" b="b"/>
              <a:pathLst>
                <a:path w="1806" h="597" extrusionOk="0">
                  <a:moveTo>
                    <a:pt x="0" y="1"/>
                  </a:moveTo>
                  <a:lnTo>
                    <a:pt x="0" y="597"/>
                  </a:lnTo>
                  <a:lnTo>
                    <a:pt x="1806" y="597"/>
                  </a:lnTo>
                  <a:lnTo>
                    <a:pt x="18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71;p42"/>
            <p:cNvSpPr/>
            <p:nvPr/>
          </p:nvSpPr>
          <p:spPr>
            <a:xfrm>
              <a:off x="10396844" y="2663779"/>
              <a:ext cx="47435" cy="23384"/>
            </a:xfrm>
            <a:custGeom>
              <a:avLst/>
              <a:gdLst/>
              <a:ahLst/>
              <a:cxnLst/>
              <a:rect l="l" t="t" r="r" b="b"/>
              <a:pathLst>
                <a:path w="1211" h="597" extrusionOk="0">
                  <a:moveTo>
                    <a:pt x="1" y="1"/>
                  </a:moveTo>
                  <a:lnTo>
                    <a:pt x="1" y="597"/>
                  </a:lnTo>
                  <a:lnTo>
                    <a:pt x="1210" y="597"/>
                  </a:lnTo>
                  <a:lnTo>
                    <a:pt x="121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72;p42"/>
            <p:cNvSpPr/>
            <p:nvPr/>
          </p:nvSpPr>
          <p:spPr>
            <a:xfrm>
              <a:off x="10302096" y="2722491"/>
              <a:ext cx="70741" cy="24090"/>
            </a:xfrm>
            <a:custGeom>
              <a:avLst/>
              <a:gdLst/>
              <a:ahLst/>
              <a:cxnLst/>
              <a:rect l="l" t="t" r="r" b="b"/>
              <a:pathLst>
                <a:path w="1806" h="615" extrusionOk="0">
                  <a:moveTo>
                    <a:pt x="0" y="0"/>
                  </a:moveTo>
                  <a:lnTo>
                    <a:pt x="0" y="614"/>
                  </a:lnTo>
                  <a:lnTo>
                    <a:pt x="1806" y="614"/>
                  </a:lnTo>
                  <a:lnTo>
                    <a:pt x="180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73;p42"/>
            <p:cNvSpPr/>
            <p:nvPr/>
          </p:nvSpPr>
          <p:spPr>
            <a:xfrm>
              <a:off x="10396844" y="2722491"/>
              <a:ext cx="35410" cy="24090"/>
            </a:xfrm>
            <a:custGeom>
              <a:avLst/>
              <a:gdLst/>
              <a:ahLst/>
              <a:cxnLst/>
              <a:rect l="l" t="t" r="r" b="b"/>
              <a:pathLst>
                <a:path w="904" h="615" extrusionOk="0">
                  <a:moveTo>
                    <a:pt x="1" y="0"/>
                  </a:moveTo>
                  <a:lnTo>
                    <a:pt x="1" y="614"/>
                  </a:lnTo>
                  <a:lnTo>
                    <a:pt x="903" y="614"/>
                  </a:lnTo>
                  <a:lnTo>
                    <a:pt x="9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1175;p42"/>
          <p:cNvGrpSpPr/>
          <p:nvPr/>
        </p:nvGrpSpPr>
        <p:grpSpPr>
          <a:xfrm>
            <a:off x="1000100" y="3500444"/>
            <a:ext cx="285752" cy="285752"/>
            <a:chOff x="6063350" y="1013200"/>
            <a:chExt cx="362950" cy="362825"/>
          </a:xfrm>
          <a:solidFill>
            <a:schemeClr val="accent6">
              <a:lumMod val="75000"/>
            </a:schemeClr>
          </a:solidFill>
        </p:grpSpPr>
        <p:sp>
          <p:nvSpPr>
            <p:cNvPr id="63" name="Google Shape;1176;p42"/>
            <p:cNvSpPr/>
            <p:nvPr/>
          </p:nvSpPr>
          <p:spPr>
            <a:xfrm>
              <a:off x="6123825" y="1126375"/>
              <a:ext cx="106100" cy="98450"/>
            </a:xfrm>
            <a:custGeom>
              <a:avLst/>
              <a:gdLst/>
              <a:ahLst/>
              <a:cxnLst/>
              <a:rect l="l" t="t" r="r" b="b"/>
              <a:pathLst>
                <a:path w="4244" h="3938" extrusionOk="0">
                  <a:moveTo>
                    <a:pt x="1" y="1"/>
                  </a:moveTo>
                  <a:lnTo>
                    <a:pt x="1" y="1807"/>
                  </a:lnTo>
                  <a:cubicBezTo>
                    <a:pt x="1" y="2980"/>
                    <a:pt x="958" y="3937"/>
                    <a:pt x="2113" y="3937"/>
                  </a:cubicBezTo>
                  <a:cubicBezTo>
                    <a:pt x="3287" y="3937"/>
                    <a:pt x="4244" y="2980"/>
                    <a:pt x="4244" y="1807"/>
                  </a:cubicBezTo>
                  <a:lnTo>
                    <a:pt x="4244" y="1"/>
                  </a:lnTo>
                  <a:lnTo>
                    <a:pt x="3630" y="1"/>
                  </a:lnTo>
                  <a:lnTo>
                    <a:pt x="3630" y="1807"/>
                  </a:lnTo>
                  <a:cubicBezTo>
                    <a:pt x="3630" y="2655"/>
                    <a:pt x="2962" y="3323"/>
                    <a:pt x="2113" y="3323"/>
                  </a:cubicBezTo>
                  <a:cubicBezTo>
                    <a:pt x="1283" y="3323"/>
                    <a:pt x="615" y="2655"/>
                    <a:pt x="615" y="1807"/>
                  </a:cubicBezTo>
                  <a:lnTo>
                    <a:pt x="61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77;p42"/>
            <p:cNvSpPr/>
            <p:nvPr/>
          </p:nvSpPr>
          <p:spPr>
            <a:xfrm>
              <a:off x="6131500" y="1104050"/>
              <a:ext cx="90750" cy="52750"/>
            </a:xfrm>
            <a:custGeom>
              <a:avLst/>
              <a:gdLst/>
              <a:ahLst/>
              <a:cxnLst/>
              <a:rect l="l" t="t" r="r" b="b"/>
              <a:pathLst>
                <a:path w="3630" h="2110" extrusionOk="0">
                  <a:moveTo>
                    <a:pt x="1508" y="0"/>
                  </a:moveTo>
                  <a:cubicBezTo>
                    <a:pt x="1359" y="0"/>
                    <a:pt x="1210" y="100"/>
                    <a:pt x="1210" y="298"/>
                  </a:cubicBezTo>
                  <a:cubicBezTo>
                    <a:pt x="1210" y="352"/>
                    <a:pt x="1192" y="1508"/>
                    <a:pt x="1" y="1508"/>
                  </a:cubicBezTo>
                  <a:lnTo>
                    <a:pt x="1" y="2104"/>
                  </a:lnTo>
                  <a:cubicBezTo>
                    <a:pt x="44" y="2107"/>
                    <a:pt x="88" y="2109"/>
                    <a:pt x="132" y="2109"/>
                  </a:cubicBezTo>
                  <a:cubicBezTo>
                    <a:pt x="716" y="2109"/>
                    <a:pt x="1268" y="1776"/>
                    <a:pt x="1553" y="1255"/>
                  </a:cubicBezTo>
                  <a:cubicBezTo>
                    <a:pt x="1878" y="1688"/>
                    <a:pt x="2474" y="2104"/>
                    <a:pt x="3630" y="2104"/>
                  </a:cubicBezTo>
                  <a:lnTo>
                    <a:pt x="3630" y="1508"/>
                  </a:lnTo>
                  <a:cubicBezTo>
                    <a:pt x="1878" y="1508"/>
                    <a:pt x="1824" y="425"/>
                    <a:pt x="1824" y="298"/>
                  </a:cubicBezTo>
                  <a:lnTo>
                    <a:pt x="1806" y="298"/>
                  </a:lnTo>
                  <a:cubicBezTo>
                    <a:pt x="1806" y="100"/>
                    <a:pt x="1657" y="0"/>
                    <a:pt x="15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78;p42"/>
            <p:cNvSpPr/>
            <p:nvPr/>
          </p:nvSpPr>
          <p:spPr>
            <a:xfrm>
              <a:off x="6085925" y="1071325"/>
              <a:ext cx="68175" cy="145825"/>
            </a:xfrm>
            <a:custGeom>
              <a:avLst/>
              <a:gdLst/>
              <a:ahLst/>
              <a:cxnLst/>
              <a:rect l="l" t="t" r="r" b="b"/>
              <a:pathLst>
                <a:path w="2727" h="5833" extrusionOk="0">
                  <a:moveTo>
                    <a:pt x="1282" y="0"/>
                  </a:moveTo>
                  <a:cubicBezTo>
                    <a:pt x="849" y="542"/>
                    <a:pt x="614" y="1210"/>
                    <a:pt x="614" y="1914"/>
                  </a:cubicBezTo>
                  <a:cubicBezTo>
                    <a:pt x="614" y="4207"/>
                    <a:pt x="36" y="5399"/>
                    <a:pt x="36" y="5399"/>
                  </a:cubicBezTo>
                  <a:cubicBezTo>
                    <a:pt x="18" y="5435"/>
                    <a:pt x="0" y="5489"/>
                    <a:pt x="0" y="5543"/>
                  </a:cubicBezTo>
                  <a:cubicBezTo>
                    <a:pt x="0" y="5706"/>
                    <a:pt x="144" y="5832"/>
                    <a:pt x="307" y="5832"/>
                  </a:cubicBezTo>
                  <a:lnTo>
                    <a:pt x="2726" y="5832"/>
                  </a:lnTo>
                  <a:lnTo>
                    <a:pt x="2726" y="5236"/>
                  </a:lnTo>
                  <a:lnTo>
                    <a:pt x="758" y="5236"/>
                  </a:lnTo>
                  <a:cubicBezTo>
                    <a:pt x="1083" y="4153"/>
                    <a:pt x="1246" y="3034"/>
                    <a:pt x="1210" y="1914"/>
                  </a:cubicBezTo>
                  <a:cubicBezTo>
                    <a:pt x="1210" y="1354"/>
                    <a:pt x="1408" y="813"/>
                    <a:pt x="1751" y="379"/>
                  </a:cubicBezTo>
                  <a:lnTo>
                    <a:pt x="12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79;p42"/>
            <p:cNvSpPr/>
            <p:nvPr/>
          </p:nvSpPr>
          <p:spPr>
            <a:xfrm>
              <a:off x="6199200" y="1071325"/>
              <a:ext cx="69550" cy="145825"/>
            </a:xfrm>
            <a:custGeom>
              <a:avLst/>
              <a:gdLst/>
              <a:ahLst/>
              <a:cxnLst/>
              <a:rect l="l" t="t" r="r" b="b"/>
              <a:pathLst>
                <a:path w="2782" h="5833" extrusionOk="0">
                  <a:moveTo>
                    <a:pt x="1464" y="0"/>
                  </a:moveTo>
                  <a:lnTo>
                    <a:pt x="976" y="379"/>
                  </a:lnTo>
                  <a:cubicBezTo>
                    <a:pt x="1337" y="813"/>
                    <a:pt x="1518" y="1354"/>
                    <a:pt x="1518" y="1914"/>
                  </a:cubicBezTo>
                  <a:cubicBezTo>
                    <a:pt x="1500" y="3034"/>
                    <a:pt x="1662" y="4153"/>
                    <a:pt x="1987" y="5236"/>
                  </a:cubicBezTo>
                  <a:lnTo>
                    <a:pt x="1" y="5236"/>
                  </a:lnTo>
                  <a:lnTo>
                    <a:pt x="1" y="5832"/>
                  </a:lnTo>
                  <a:lnTo>
                    <a:pt x="2439" y="5832"/>
                  </a:lnTo>
                  <a:cubicBezTo>
                    <a:pt x="2475" y="5832"/>
                    <a:pt x="2529" y="5832"/>
                    <a:pt x="2565" y="5814"/>
                  </a:cubicBezTo>
                  <a:cubicBezTo>
                    <a:pt x="2709" y="5742"/>
                    <a:pt x="2782" y="5543"/>
                    <a:pt x="2709" y="5399"/>
                  </a:cubicBezTo>
                  <a:cubicBezTo>
                    <a:pt x="2709" y="5399"/>
                    <a:pt x="2132" y="4207"/>
                    <a:pt x="2132" y="1914"/>
                  </a:cubicBezTo>
                  <a:cubicBezTo>
                    <a:pt x="2132" y="1210"/>
                    <a:pt x="1897" y="542"/>
                    <a:pt x="14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80;p42"/>
            <p:cNvSpPr/>
            <p:nvPr/>
          </p:nvSpPr>
          <p:spPr>
            <a:xfrm>
              <a:off x="6146400" y="1209900"/>
              <a:ext cx="60500" cy="54175"/>
            </a:xfrm>
            <a:custGeom>
              <a:avLst/>
              <a:gdLst/>
              <a:ahLst/>
              <a:cxnLst/>
              <a:rect l="l" t="t" r="r" b="b"/>
              <a:pathLst>
                <a:path w="2420" h="2167" extrusionOk="0">
                  <a:moveTo>
                    <a:pt x="0" y="0"/>
                  </a:moveTo>
                  <a:lnTo>
                    <a:pt x="0" y="1210"/>
                  </a:lnTo>
                  <a:cubicBezTo>
                    <a:pt x="0" y="1282"/>
                    <a:pt x="37" y="1354"/>
                    <a:pt x="91" y="1427"/>
                  </a:cubicBezTo>
                  <a:lnTo>
                    <a:pt x="578" y="1896"/>
                  </a:lnTo>
                  <a:cubicBezTo>
                    <a:pt x="750" y="2077"/>
                    <a:pt x="980" y="2167"/>
                    <a:pt x="1212" y="2167"/>
                  </a:cubicBezTo>
                  <a:cubicBezTo>
                    <a:pt x="1445" y="2167"/>
                    <a:pt x="1680" y="2077"/>
                    <a:pt x="1860" y="1896"/>
                  </a:cubicBezTo>
                  <a:lnTo>
                    <a:pt x="2348" y="1427"/>
                  </a:lnTo>
                  <a:cubicBezTo>
                    <a:pt x="2402" y="1354"/>
                    <a:pt x="2420" y="1282"/>
                    <a:pt x="2420" y="1210"/>
                  </a:cubicBezTo>
                  <a:lnTo>
                    <a:pt x="2420" y="0"/>
                  </a:lnTo>
                  <a:lnTo>
                    <a:pt x="1824" y="0"/>
                  </a:lnTo>
                  <a:lnTo>
                    <a:pt x="1824" y="1084"/>
                  </a:lnTo>
                  <a:lnTo>
                    <a:pt x="1427" y="1463"/>
                  </a:lnTo>
                  <a:cubicBezTo>
                    <a:pt x="1373" y="1526"/>
                    <a:pt x="1296" y="1558"/>
                    <a:pt x="1219" y="1558"/>
                  </a:cubicBezTo>
                  <a:cubicBezTo>
                    <a:pt x="1142" y="1558"/>
                    <a:pt x="1066" y="1526"/>
                    <a:pt x="1012" y="1463"/>
                  </a:cubicBezTo>
                  <a:lnTo>
                    <a:pt x="614" y="1084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81;p42"/>
            <p:cNvSpPr/>
            <p:nvPr/>
          </p:nvSpPr>
          <p:spPr>
            <a:xfrm>
              <a:off x="6063350" y="1232475"/>
              <a:ext cx="227075" cy="143550"/>
            </a:xfrm>
            <a:custGeom>
              <a:avLst/>
              <a:gdLst/>
              <a:ahLst/>
              <a:cxnLst/>
              <a:rect l="l" t="t" r="r" b="b"/>
              <a:pathLst>
                <a:path w="9083" h="5742" extrusionOk="0">
                  <a:moveTo>
                    <a:pt x="2727" y="0"/>
                  </a:moveTo>
                  <a:cubicBezTo>
                    <a:pt x="1228" y="0"/>
                    <a:pt x="0" y="1228"/>
                    <a:pt x="0" y="2726"/>
                  </a:cubicBezTo>
                  <a:lnTo>
                    <a:pt x="0" y="5453"/>
                  </a:lnTo>
                  <a:cubicBezTo>
                    <a:pt x="0" y="5615"/>
                    <a:pt x="145" y="5742"/>
                    <a:pt x="307" y="5742"/>
                  </a:cubicBezTo>
                  <a:lnTo>
                    <a:pt x="8775" y="5742"/>
                  </a:lnTo>
                  <a:cubicBezTo>
                    <a:pt x="8938" y="5742"/>
                    <a:pt x="9082" y="5615"/>
                    <a:pt x="9082" y="5453"/>
                  </a:cubicBezTo>
                  <a:lnTo>
                    <a:pt x="9082" y="2726"/>
                  </a:lnTo>
                  <a:cubicBezTo>
                    <a:pt x="9082" y="1210"/>
                    <a:pt x="7854" y="0"/>
                    <a:pt x="6356" y="0"/>
                  </a:cubicBezTo>
                  <a:lnTo>
                    <a:pt x="5453" y="0"/>
                  </a:lnTo>
                  <a:lnTo>
                    <a:pt x="5453" y="596"/>
                  </a:lnTo>
                  <a:lnTo>
                    <a:pt x="6356" y="596"/>
                  </a:lnTo>
                  <a:cubicBezTo>
                    <a:pt x="7529" y="614"/>
                    <a:pt x="8468" y="1553"/>
                    <a:pt x="8468" y="2726"/>
                  </a:cubicBezTo>
                  <a:lnTo>
                    <a:pt x="8468" y="5146"/>
                  </a:lnTo>
                  <a:lnTo>
                    <a:pt x="614" y="5146"/>
                  </a:lnTo>
                  <a:lnTo>
                    <a:pt x="614" y="2726"/>
                  </a:lnTo>
                  <a:cubicBezTo>
                    <a:pt x="614" y="1553"/>
                    <a:pt x="1553" y="614"/>
                    <a:pt x="2727" y="596"/>
                  </a:cubicBezTo>
                  <a:lnTo>
                    <a:pt x="3629" y="596"/>
                  </a:lnTo>
                  <a:lnTo>
                    <a:pt x="36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82;p42"/>
            <p:cNvSpPr/>
            <p:nvPr/>
          </p:nvSpPr>
          <p:spPr>
            <a:xfrm>
              <a:off x="6131500" y="1240150"/>
              <a:ext cx="90300" cy="75400"/>
            </a:xfrm>
            <a:custGeom>
              <a:avLst/>
              <a:gdLst/>
              <a:ahLst/>
              <a:cxnLst/>
              <a:rect l="l" t="t" r="r" b="b"/>
              <a:pathLst>
                <a:path w="3612" h="3016" extrusionOk="0">
                  <a:moveTo>
                    <a:pt x="1" y="0"/>
                  </a:moveTo>
                  <a:cubicBezTo>
                    <a:pt x="1" y="108"/>
                    <a:pt x="19" y="3015"/>
                    <a:pt x="1806" y="3015"/>
                  </a:cubicBezTo>
                  <a:cubicBezTo>
                    <a:pt x="3594" y="3015"/>
                    <a:pt x="3612" y="108"/>
                    <a:pt x="3612" y="0"/>
                  </a:cubicBezTo>
                  <a:lnTo>
                    <a:pt x="3016" y="0"/>
                  </a:lnTo>
                  <a:cubicBezTo>
                    <a:pt x="3016" y="18"/>
                    <a:pt x="2980" y="2419"/>
                    <a:pt x="1806" y="2419"/>
                  </a:cubicBezTo>
                  <a:cubicBezTo>
                    <a:pt x="633" y="2419"/>
                    <a:pt x="596" y="18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83;p42"/>
            <p:cNvSpPr/>
            <p:nvPr/>
          </p:nvSpPr>
          <p:spPr>
            <a:xfrm>
              <a:off x="6237125" y="1330875"/>
              <a:ext cx="15375" cy="37475"/>
            </a:xfrm>
            <a:custGeom>
              <a:avLst/>
              <a:gdLst/>
              <a:ahLst/>
              <a:cxnLst/>
              <a:rect l="l" t="t" r="r" b="b"/>
              <a:pathLst>
                <a:path w="615" h="1499" extrusionOk="0">
                  <a:moveTo>
                    <a:pt x="1" y="0"/>
                  </a:moveTo>
                  <a:lnTo>
                    <a:pt x="1" y="1499"/>
                  </a:lnTo>
                  <a:lnTo>
                    <a:pt x="615" y="1499"/>
                  </a:lnTo>
                  <a:lnTo>
                    <a:pt x="6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84;p42"/>
            <p:cNvSpPr/>
            <p:nvPr/>
          </p:nvSpPr>
          <p:spPr>
            <a:xfrm>
              <a:off x="6101250" y="1330875"/>
              <a:ext cx="14925" cy="37475"/>
            </a:xfrm>
            <a:custGeom>
              <a:avLst/>
              <a:gdLst/>
              <a:ahLst/>
              <a:cxnLst/>
              <a:rect l="l" t="t" r="r" b="b"/>
              <a:pathLst>
                <a:path w="597" h="1499" extrusionOk="0">
                  <a:moveTo>
                    <a:pt x="1" y="0"/>
                  </a:moveTo>
                  <a:lnTo>
                    <a:pt x="1" y="1499"/>
                  </a:lnTo>
                  <a:lnTo>
                    <a:pt x="597" y="1499"/>
                  </a:lnTo>
                  <a:lnTo>
                    <a:pt x="5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85;p42"/>
            <p:cNvSpPr/>
            <p:nvPr/>
          </p:nvSpPr>
          <p:spPr>
            <a:xfrm>
              <a:off x="6169425" y="1307850"/>
              <a:ext cx="14925" cy="60500"/>
            </a:xfrm>
            <a:custGeom>
              <a:avLst/>
              <a:gdLst/>
              <a:ahLst/>
              <a:cxnLst/>
              <a:rect l="l" t="t" r="r" b="b"/>
              <a:pathLst>
                <a:path w="597" h="2420" extrusionOk="0">
                  <a:moveTo>
                    <a:pt x="0" y="0"/>
                  </a:moveTo>
                  <a:lnTo>
                    <a:pt x="0" y="2420"/>
                  </a:lnTo>
                  <a:lnTo>
                    <a:pt x="596" y="2420"/>
                  </a:lnTo>
                  <a:lnTo>
                    <a:pt x="5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86;p42"/>
            <p:cNvSpPr/>
            <p:nvPr/>
          </p:nvSpPr>
          <p:spPr>
            <a:xfrm>
              <a:off x="6093125" y="1013200"/>
              <a:ext cx="158475" cy="83425"/>
            </a:xfrm>
            <a:custGeom>
              <a:avLst/>
              <a:gdLst/>
              <a:ahLst/>
              <a:cxnLst/>
              <a:rect l="l" t="t" r="r" b="b"/>
              <a:pathLst>
                <a:path w="6339" h="3337" extrusionOk="0">
                  <a:moveTo>
                    <a:pt x="3341" y="628"/>
                  </a:moveTo>
                  <a:lnTo>
                    <a:pt x="5400" y="1440"/>
                  </a:lnTo>
                  <a:cubicBezTo>
                    <a:pt x="5436" y="1459"/>
                    <a:pt x="5472" y="1477"/>
                    <a:pt x="5508" y="1513"/>
                  </a:cubicBezTo>
                  <a:cubicBezTo>
                    <a:pt x="5634" y="1639"/>
                    <a:pt x="5634" y="1820"/>
                    <a:pt x="5508" y="1946"/>
                  </a:cubicBezTo>
                  <a:lnTo>
                    <a:pt x="4731" y="2722"/>
                  </a:lnTo>
                  <a:lnTo>
                    <a:pt x="1662" y="2722"/>
                  </a:lnTo>
                  <a:lnTo>
                    <a:pt x="904" y="1964"/>
                  </a:lnTo>
                  <a:cubicBezTo>
                    <a:pt x="868" y="1928"/>
                    <a:pt x="850" y="1892"/>
                    <a:pt x="831" y="1856"/>
                  </a:cubicBezTo>
                  <a:cubicBezTo>
                    <a:pt x="777" y="1693"/>
                    <a:pt x="850" y="1531"/>
                    <a:pt x="1012" y="1477"/>
                  </a:cubicBezTo>
                  <a:lnTo>
                    <a:pt x="3341" y="628"/>
                  </a:lnTo>
                  <a:close/>
                  <a:moveTo>
                    <a:pt x="3343" y="1"/>
                  </a:moveTo>
                  <a:cubicBezTo>
                    <a:pt x="3305" y="1"/>
                    <a:pt x="3269" y="5"/>
                    <a:pt x="3233" y="14"/>
                  </a:cubicBezTo>
                  <a:lnTo>
                    <a:pt x="795" y="899"/>
                  </a:lnTo>
                  <a:cubicBezTo>
                    <a:pt x="163" y="1134"/>
                    <a:pt x="1" y="1928"/>
                    <a:pt x="470" y="2397"/>
                  </a:cubicBezTo>
                  <a:lnTo>
                    <a:pt x="1301" y="3246"/>
                  </a:lnTo>
                  <a:cubicBezTo>
                    <a:pt x="1373" y="3300"/>
                    <a:pt x="1445" y="3336"/>
                    <a:pt x="1536" y="3336"/>
                  </a:cubicBezTo>
                  <a:lnTo>
                    <a:pt x="4858" y="3336"/>
                  </a:lnTo>
                  <a:cubicBezTo>
                    <a:pt x="4948" y="3336"/>
                    <a:pt x="5020" y="3300"/>
                    <a:pt x="5093" y="3246"/>
                  </a:cubicBezTo>
                  <a:lnTo>
                    <a:pt x="5959" y="2379"/>
                  </a:lnTo>
                  <a:cubicBezTo>
                    <a:pt x="6032" y="2289"/>
                    <a:pt x="6104" y="2181"/>
                    <a:pt x="6158" y="2072"/>
                  </a:cubicBezTo>
                  <a:cubicBezTo>
                    <a:pt x="6338" y="1603"/>
                    <a:pt x="6104" y="1061"/>
                    <a:pt x="5634" y="881"/>
                  </a:cubicBezTo>
                  <a:lnTo>
                    <a:pt x="3468" y="14"/>
                  </a:lnTo>
                  <a:cubicBezTo>
                    <a:pt x="3422" y="5"/>
                    <a:pt x="3382" y="1"/>
                    <a:pt x="33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87;p42"/>
            <p:cNvSpPr/>
            <p:nvPr/>
          </p:nvSpPr>
          <p:spPr>
            <a:xfrm>
              <a:off x="6169425" y="1043325"/>
              <a:ext cx="14925" cy="30275"/>
            </a:xfrm>
            <a:custGeom>
              <a:avLst/>
              <a:gdLst/>
              <a:ahLst/>
              <a:cxnLst/>
              <a:rect l="l" t="t" r="r" b="b"/>
              <a:pathLst>
                <a:path w="597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596" y="1210"/>
                  </a:lnTo>
                  <a:lnTo>
                    <a:pt x="5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88;p42"/>
            <p:cNvSpPr/>
            <p:nvPr/>
          </p:nvSpPr>
          <p:spPr>
            <a:xfrm>
              <a:off x="6161750" y="1051000"/>
              <a:ext cx="30275" cy="14925"/>
            </a:xfrm>
            <a:custGeom>
              <a:avLst/>
              <a:gdLst/>
              <a:ahLst/>
              <a:cxnLst/>
              <a:rect l="l" t="t" r="r" b="b"/>
              <a:pathLst>
                <a:path w="1211" h="597" extrusionOk="0">
                  <a:moveTo>
                    <a:pt x="0" y="1"/>
                  </a:moveTo>
                  <a:lnTo>
                    <a:pt x="0" y="597"/>
                  </a:lnTo>
                  <a:lnTo>
                    <a:pt x="1210" y="597"/>
                  </a:lnTo>
                  <a:lnTo>
                    <a:pt x="121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89;p42"/>
            <p:cNvSpPr/>
            <p:nvPr/>
          </p:nvSpPr>
          <p:spPr>
            <a:xfrm>
              <a:off x="6275050" y="1186875"/>
              <a:ext cx="151250" cy="189150"/>
            </a:xfrm>
            <a:custGeom>
              <a:avLst/>
              <a:gdLst/>
              <a:ahLst/>
              <a:cxnLst/>
              <a:rect l="l" t="t" r="r" b="b"/>
              <a:pathLst>
                <a:path w="6050" h="7566" extrusionOk="0">
                  <a:moveTo>
                    <a:pt x="0" y="0"/>
                  </a:moveTo>
                  <a:lnTo>
                    <a:pt x="0" y="614"/>
                  </a:lnTo>
                  <a:lnTo>
                    <a:pt x="4532" y="614"/>
                  </a:lnTo>
                  <a:cubicBezTo>
                    <a:pt x="5038" y="614"/>
                    <a:pt x="5435" y="1012"/>
                    <a:pt x="5435" y="1517"/>
                  </a:cubicBezTo>
                  <a:lnTo>
                    <a:pt x="5435" y="6067"/>
                  </a:lnTo>
                  <a:cubicBezTo>
                    <a:pt x="5435" y="6555"/>
                    <a:pt x="5038" y="6970"/>
                    <a:pt x="4532" y="6970"/>
                  </a:cubicBezTo>
                  <a:lnTo>
                    <a:pt x="1210" y="6970"/>
                  </a:lnTo>
                  <a:lnTo>
                    <a:pt x="1210" y="7566"/>
                  </a:lnTo>
                  <a:lnTo>
                    <a:pt x="4532" y="7566"/>
                  </a:lnTo>
                  <a:cubicBezTo>
                    <a:pt x="5363" y="7566"/>
                    <a:pt x="6049" y="6898"/>
                    <a:pt x="6049" y="6067"/>
                  </a:cubicBezTo>
                  <a:lnTo>
                    <a:pt x="6049" y="1517"/>
                  </a:lnTo>
                  <a:cubicBezTo>
                    <a:pt x="6049" y="687"/>
                    <a:pt x="5363" y="0"/>
                    <a:pt x="45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90;p42"/>
            <p:cNvSpPr/>
            <p:nvPr/>
          </p:nvSpPr>
          <p:spPr>
            <a:xfrm>
              <a:off x="6282725" y="1217125"/>
              <a:ext cx="136350" cy="15375"/>
            </a:xfrm>
            <a:custGeom>
              <a:avLst/>
              <a:gdLst/>
              <a:ahLst/>
              <a:cxnLst/>
              <a:rect l="l" t="t" r="r" b="b"/>
              <a:pathLst>
                <a:path w="5454" h="615" extrusionOk="0">
                  <a:moveTo>
                    <a:pt x="0" y="0"/>
                  </a:moveTo>
                  <a:lnTo>
                    <a:pt x="0" y="614"/>
                  </a:lnTo>
                  <a:lnTo>
                    <a:pt x="5453" y="614"/>
                  </a:lnTo>
                  <a:lnTo>
                    <a:pt x="54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91;p42"/>
            <p:cNvSpPr/>
            <p:nvPr/>
          </p:nvSpPr>
          <p:spPr>
            <a:xfrm>
              <a:off x="6267375" y="1149400"/>
              <a:ext cx="90750" cy="45175"/>
            </a:xfrm>
            <a:custGeom>
              <a:avLst/>
              <a:gdLst/>
              <a:ahLst/>
              <a:cxnLst/>
              <a:rect l="l" t="t" r="r" b="b"/>
              <a:pathLst>
                <a:path w="3630" h="1807" extrusionOk="0">
                  <a:moveTo>
                    <a:pt x="0" y="1"/>
                  </a:moveTo>
                  <a:lnTo>
                    <a:pt x="0" y="597"/>
                  </a:lnTo>
                  <a:lnTo>
                    <a:pt x="2727" y="597"/>
                  </a:lnTo>
                  <a:cubicBezTo>
                    <a:pt x="2907" y="597"/>
                    <a:pt x="3034" y="741"/>
                    <a:pt x="3034" y="904"/>
                  </a:cubicBezTo>
                  <a:lnTo>
                    <a:pt x="3034" y="1806"/>
                  </a:lnTo>
                  <a:lnTo>
                    <a:pt x="3630" y="1806"/>
                  </a:lnTo>
                  <a:lnTo>
                    <a:pt x="3630" y="904"/>
                  </a:lnTo>
                  <a:cubicBezTo>
                    <a:pt x="3630" y="398"/>
                    <a:pt x="3232" y="1"/>
                    <a:pt x="2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92;p42"/>
            <p:cNvSpPr/>
            <p:nvPr/>
          </p:nvSpPr>
          <p:spPr>
            <a:xfrm>
              <a:off x="6312975" y="1156625"/>
              <a:ext cx="15350" cy="37950"/>
            </a:xfrm>
            <a:custGeom>
              <a:avLst/>
              <a:gdLst/>
              <a:ahLst/>
              <a:cxnLst/>
              <a:rect l="l" t="t" r="r" b="b"/>
              <a:pathLst>
                <a:path w="614" h="1518" extrusionOk="0">
                  <a:moveTo>
                    <a:pt x="0" y="1"/>
                  </a:moveTo>
                  <a:lnTo>
                    <a:pt x="0" y="1517"/>
                  </a:lnTo>
                  <a:lnTo>
                    <a:pt x="614" y="1517"/>
                  </a:lnTo>
                  <a:lnTo>
                    <a:pt x="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93;p42"/>
            <p:cNvSpPr/>
            <p:nvPr/>
          </p:nvSpPr>
          <p:spPr>
            <a:xfrm>
              <a:off x="6282725" y="1156625"/>
              <a:ext cx="15375" cy="37950"/>
            </a:xfrm>
            <a:custGeom>
              <a:avLst/>
              <a:gdLst/>
              <a:ahLst/>
              <a:cxnLst/>
              <a:rect l="l" t="t" r="r" b="b"/>
              <a:pathLst>
                <a:path w="615" h="1518" extrusionOk="0">
                  <a:moveTo>
                    <a:pt x="0" y="1"/>
                  </a:moveTo>
                  <a:lnTo>
                    <a:pt x="0" y="1517"/>
                  </a:lnTo>
                  <a:lnTo>
                    <a:pt x="614" y="1517"/>
                  </a:lnTo>
                  <a:lnTo>
                    <a:pt x="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94;p42"/>
            <p:cNvSpPr/>
            <p:nvPr/>
          </p:nvSpPr>
          <p:spPr>
            <a:xfrm>
              <a:off x="6365775" y="1247350"/>
              <a:ext cx="15375" cy="45625"/>
            </a:xfrm>
            <a:custGeom>
              <a:avLst/>
              <a:gdLst/>
              <a:ahLst/>
              <a:cxnLst/>
              <a:rect l="l" t="t" r="r" b="b"/>
              <a:pathLst>
                <a:path w="615" h="1825" extrusionOk="0">
                  <a:moveTo>
                    <a:pt x="1" y="1"/>
                  </a:moveTo>
                  <a:lnTo>
                    <a:pt x="1" y="1825"/>
                  </a:lnTo>
                  <a:lnTo>
                    <a:pt x="614" y="1825"/>
                  </a:lnTo>
                  <a:lnTo>
                    <a:pt x="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95;p42"/>
            <p:cNvSpPr/>
            <p:nvPr/>
          </p:nvSpPr>
          <p:spPr>
            <a:xfrm>
              <a:off x="6350875" y="1262700"/>
              <a:ext cx="45175" cy="14925"/>
            </a:xfrm>
            <a:custGeom>
              <a:avLst/>
              <a:gdLst/>
              <a:ahLst/>
              <a:cxnLst/>
              <a:rect l="l" t="t" r="r" b="b"/>
              <a:pathLst>
                <a:path w="1807" h="597" extrusionOk="0">
                  <a:moveTo>
                    <a:pt x="1" y="1"/>
                  </a:moveTo>
                  <a:lnTo>
                    <a:pt x="1" y="597"/>
                  </a:lnTo>
                  <a:lnTo>
                    <a:pt x="1806" y="597"/>
                  </a:lnTo>
                  <a:lnTo>
                    <a:pt x="18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96;p42"/>
            <p:cNvSpPr/>
            <p:nvPr/>
          </p:nvSpPr>
          <p:spPr>
            <a:xfrm>
              <a:off x="6381125" y="1330875"/>
              <a:ext cx="14925" cy="14925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0" y="0"/>
                  </a:moveTo>
                  <a:lnTo>
                    <a:pt x="0" y="596"/>
                  </a:lnTo>
                  <a:lnTo>
                    <a:pt x="596" y="596"/>
                  </a:lnTo>
                  <a:lnTo>
                    <a:pt x="5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97;p42"/>
            <p:cNvSpPr/>
            <p:nvPr/>
          </p:nvSpPr>
          <p:spPr>
            <a:xfrm>
              <a:off x="6350875" y="1330875"/>
              <a:ext cx="14925" cy="14925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1" y="0"/>
                  </a:moveTo>
                  <a:lnTo>
                    <a:pt x="1" y="596"/>
                  </a:lnTo>
                  <a:lnTo>
                    <a:pt x="597" y="596"/>
                  </a:lnTo>
                  <a:lnTo>
                    <a:pt x="5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98;p42"/>
            <p:cNvSpPr/>
            <p:nvPr/>
          </p:nvSpPr>
          <p:spPr>
            <a:xfrm>
              <a:off x="6320625" y="1330875"/>
              <a:ext cx="14925" cy="14925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1" y="0"/>
                  </a:moveTo>
                  <a:lnTo>
                    <a:pt x="1" y="596"/>
                  </a:lnTo>
                  <a:lnTo>
                    <a:pt x="597" y="596"/>
                  </a:lnTo>
                  <a:lnTo>
                    <a:pt x="5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99;p42"/>
            <p:cNvSpPr/>
            <p:nvPr/>
          </p:nvSpPr>
          <p:spPr>
            <a:xfrm>
              <a:off x="6335525" y="1081250"/>
              <a:ext cx="60525" cy="90300"/>
            </a:xfrm>
            <a:custGeom>
              <a:avLst/>
              <a:gdLst/>
              <a:ahLst/>
              <a:cxnLst/>
              <a:rect l="l" t="t" r="r" b="b"/>
              <a:pathLst>
                <a:path w="2421" h="3612" extrusionOk="0">
                  <a:moveTo>
                    <a:pt x="308" y="0"/>
                  </a:moveTo>
                  <a:cubicBezTo>
                    <a:pt x="145" y="0"/>
                    <a:pt x="1" y="127"/>
                    <a:pt x="1" y="307"/>
                  </a:cubicBezTo>
                  <a:lnTo>
                    <a:pt x="1" y="2113"/>
                  </a:lnTo>
                  <a:lnTo>
                    <a:pt x="615" y="2113"/>
                  </a:lnTo>
                  <a:lnTo>
                    <a:pt x="615" y="596"/>
                  </a:lnTo>
                  <a:lnTo>
                    <a:pt x="1824" y="596"/>
                  </a:lnTo>
                  <a:lnTo>
                    <a:pt x="1824" y="3612"/>
                  </a:lnTo>
                  <a:lnTo>
                    <a:pt x="2420" y="3612"/>
                  </a:lnTo>
                  <a:lnTo>
                    <a:pt x="2420" y="307"/>
                  </a:lnTo>
                  <a:cubicBezTo>
                    <a:pt x="2420" y="127"/>
                    <a:pt x="2294" y="0"/>
                    <a:pt x="2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00;p42"/>
            <p:cNvSpPr/>
            <p:nvPr/>
          </p:nvSpPr>
          <p:spPr>
            <a:xfrm>
              <a:off x="6358550" y="1020750"/>
              <a:ext cx="14925" cy="68200"/>
            </a:xfrm>
            <a:custGeom>
              <a:avLst/>
              <a:gdLst/>
              <a:ahLst/>
              <a:cxnLst/>
              <a:rect l="l" t="t" r="r" b="b"/>
              <a:pathLst>
                <a:path w="597" h="2728" extrusionOk="0">
                  <a:moveTo>
                    <a:pt x="1" y="1"/>
                  </a:moveTo>
                  <a:lnTo>
                    <a:pt x="1" y="2727"/>
                  </a:lnTo>
                  <a:lnTo>
                    <a:pt x="597" y="2727"/>
                  </a:lnTo>
                  <a:lnTo>
                    <a:pt x="59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01;p42"/>
            <p:cNvSpPr/>
            <p:nvPr/>
          </p:nvSpPr>
          <p:spPr>
            <a:xfrm>
              <a:off x="6350875" y="1065900"/>
              <a:ext cx="30275" cy="23050"/>
            </a:xfrm>
            <a:custGeom>
              <a:avLst/>
              <a:gdLst/>
              <a:ahLst/>
              <a:cxnLst/>
              <a:rect l="l" t="t" r="r" b="b"/>
              <a:pathLst>
                <a:path w="1211" h="922" extrusionOk="0">
                  <a:moveTo>
                    <a:pt x="290" y="1"/>
                  </a:moveTo>
                  <a:cubicBezTo>
                    <a:pt x="127" y="1"/>
                    <a:pt x="1" y="145"/>
                    <a:pt x="1" y="307"/>
                  </a:cubicBezTo>
                  <a:lnTo>
                    <a:pt x="1" y="921"/>
                  </a:lnTo>
                  <a:lnTo>
                    <a:pt x="1210" y="921"/>
                  </a:lnTo>
                  <a:lnTo>
                    <a:pt x="1210" y="307"/>
                  </a:lnTo>
                  <a:cubicBezTo>
                    <a:pt x="1210" y="145"/>
                    <a:pt x="1066" y="1"/>
                    <a:pt x="9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02;p42"/>
            <p:cNvSpPr/>
            <p:nvPr/>
          </p:nvSpPr>
          <p:spPr>
            <a:xfrm>
              <a:off x="6365775" y="1111500"/>
              <a:ext cx="23050" cy="14900"/>
            </a:xfrm>
            <a:custGeom>
              <a:avLst/>
              <a:gdLst/>
              <a:ahLst/>
              <a:cxnLst/>
              <a:rect l="l" t="t" r="r" b="b"/>
              <a:pathLst>
                <a:path w="922" h="596" extrusionOk="0">
                  <a:moveTo>
                    <a:pt x="1" y="0"/>
                  </a:moveTo>
                  <a:lnTo>
                    <a:pt x="1" y="596"/>
                  </a:lnTo>
                  <a:lnTo>
                    <a:pt x="921" y="596"/>
                  </a:lnTo>
                  <a:lnTo>
                    <a:pt x="9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03;p42"/>
            <p:cNvSpPr/>
            <p:nvPr/>
          </p:nvSpPr>
          <p:spPr>
            <a:xfrm>
              <a:off x="6365775" y="1141725"/>
              <a:ext cx="23050" cy="14925"/>
            </a:xfrm>
            <a:custGeom>
              <a:avLst/>
              <a:gdLst/>
              <a:ahLst/>
              <a:cxnLst/>
              <a:rect l="l" t="t" r="r" b="b"/>
              <a:pathLst>
                <a:path w="922" h="597" extrusionOk="0">
                  <a:moveTo>
                    <a:pt x="1" y="1"/>
                  </a:moveTo>
                  <a:lnTo>
                    <a:pt x="1" y="597"/>
                  </a:lnTo>
                  <a:lnTo>
                    <a:pt x="921" y="597"/>
                  </a:lnTo>
                  <a:lnTo>
                    <a:pt x="9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10668;p66"/>
          <p:cNvSpPr/>
          <p:nvPr/>
        </p:nvSpPr>
        <p:spPr>
          <a:xfrm>
            <a:off x="1000100" y="3924907"/>
            <a:ext cx="285752" cy="218479"/>
          </a:xfrm>
          <a:custGeom>
            <a:avLst/>
            <a:gdLst/>
            <a:ahLst/>
            <a:cxnLst/>
            <a:rect l="l" t="t" r="r" b="b"/>
            <a:pathLst>
              <a:path w="10919" h="9109" extrusionOk="0">
                <a:moveTo>
                  <a:pt x="2917" y="310"/>
                </a:moveTo>
                <a:cubicBezTo>
                  <a:pt x="3119" y="310"/>
                  <a:pt x="3286" y="476"/>
                  <a:pt x="3286" y="679"/>
                </a:cubicBezTo>
                <a:lnTo>
                  <a:pt x="3286" y="1036"/>
                </a:lnTo>
                <a:cubicBezTo>
                  <a:pt x="3250" y="1322"/>
                  <a:pt x="3012" y="1560"/>
                  <a:pt x="2715" y="1560"/>
                </a:cubicBezTo>
                <a:cubicBezTo>
                  <a:pt x="2417" y="1560"/>
                  <a:pt x="2179" y="1322"/>
                  <a:pt x="2179" y="1024"/>
                </a:cubicBezTo>
                <a:lnTo>
                  <a:pt x="2179" y="679"/>
                </a:lnTo>
                <a:cubicBezTo>
                  <a:pt x="2179" y="476"/>
                  <a:pt x="2346" y="310"/>
                  <a:pt x="2560" y="310"/>
                </a:cubicBezTo>
                <a:close/>
                <a:moveTo>
                  <a:pt x="5715" y="310"/>
                </a:moveTo>
                <a:cubicBezTo>
                  <a:pt x="5917" y="310"/>
                  <a:pt x="6084" y="476"/>
                  <a:pt x="6084" y="679"/>
                </a:cubicBezTo>
                <a:lnTo>
                  <a:pt x="6084" y="1036"/>
                </a:lnTo>
                <a:cubicBezTo>
                  <a:pt x="6048" y="1322"/>
                  <a:pt x="5810" y="1560"/>
                  <a:pt x="5513" y="1560"/>
                </a:cubicBezTo>
                <a:cubicBezTo>
                  <a:pt x="5215" y="1560"/>
                  <a:pt x="4977" y="1322"/>
                  <a:pt x="4977" y="1024"/>
                </a:cubicBezTo>
                <a:lnTo>
                  <a:pt x="4977" y="679"/>
                </a:lnTo>
                <a:cubicBezTo>
                  <a:pt x="4977" y="476"/>
                  <a:pt x="5144" y="310"/>
                  <a:pt x="5358" y="310"/>
                </a:cubicBezTo>
                <a:close/>
                <a:moveTo>
                  <a:pt x="8513" y="310"/>
                </a:moveTo>
                <a:cubicBezTo>
                  <a:pt x="8715" y="310"/>
                  <a:pt x="8882" y="476"/>
                  <a:pt x="8882" y="679"/>
                </a:cubicBezTo>
                <a:lnTo>
                  <a:pt x="8882" y="1036"/>
                </a:lnTo>
                <a:cubicBezTo>
                  <a:pt x="8846" y="1322"/>
                  <a:pt x="8608" y="1560"/>
                  <a:pt x="8311" y="1560"/>
                </a:cubicBezTo>
                <a:cubicBezTo>
                  <a:pt x="8013" y="1560"/>
                  <a:pt x="7775" y="1322"/>
                  <a:pt x="7775" y="1024"/>
                </a:cubicBezTo>
                <a:lnTo>
                  <a:pt x="7775" y="679"/>
                </a:lnTo>
                <a:cubicBezTo>
                  <a:pt x="7775" y="476"/>
                  <a:pt x="7941" y="310"/>
                  <a:pt x="8156" y="310"/>
                </a:cubicBezTo>
                <a:close/>
                <a:moveTo>
                  <a:pt x="2893" y="1881"/>
                </a:moveTo>
                <a:lnTo>
                  <a:pt x="2893" y="1977"/>
                </a:lnTo>
                <a:cubicBezTo>
                  <a:pt x="2893" y="2036"/>
                  <a:pt x="2905" y="2096"/>
                  <a:pt x="2941" y="2143"/>
                </a:cubicBezTo>
                <a:lnTo>
                  <a:pt x="2715" y="2358"/>
                </a:lnTo>
                <a:lnTo>
                  <a:pt x="2691" y="2358"/>
                </a:lnTo>
                <a:lnTo>
                  <a:pt x="2465" y="2143"/>
                </a:lnTo>
                <a:cubicBezTo>
                  <a:pt x="2500" y="2096"/>
                  <a:pt x="2512" y="2036"/>
                  <a:pt x="2512" y="1977"/>
                </a:cubicBezTo>
                <a:lnTo>
                  <a:pt x="2512" y="1881"/>
                </a:lnTo>
                <a:close/>
                <a:moveTo>
                  <a:pt x="5715" y="1881"/>
                </a:moveTo>
                <a:lnTo>
                  <a:pt x="5715" y="1977"/>
                </a:lnTo>
                <a:cubicBezTo>
                  <a:pt x="5715" y="2036"/>
                  <a:pt x="5727" y="2096"/>
                  <a:pt x="5751" y="2143"/>
                </a:cubicBezTo>
                <a:lnTo>
                  <a:pt x="5536" y="2358"/>
                </a:lnTo>
                <a:lnTo>
                  <a:pt x="5501" y="2358"/>
                </a:lnTo>
                <a:lnTo>
                  <a:pt x="5274" y="2143"/>
                </a:lnTo>
                <a:cubicBezTo>
                  <a:pt x="5310" y="2096"/>
                  <a:pt x="5322" y="2036"/>
                  <a:pt x="5322" y="1977"/>
                </a:cubicBezTo>
                <a:lnTo>
                  <a:pt x="5322" y="1881"/>
                </a:lnTo>
                <a:close/>
                <a:moveTo>
                  <a:pt x="8501" y="1881"/>
                </a:moveTo>
                <a:lnTo>
                  <a:pt x="8501" y="1977"/>
                </a:lnTo>
                <a:cubicBezTo>
                  <a:pt x="8501" y="2036"/>
                  <a:pt x="8525" y="2096"/>
                  <a:pt x="8549" y="2143"/>
                </a:cubicBezTo>
                <a:lnTo>
                  <a:pt x="8334" y="2358"/>
                </a:lnTo>
                <a:lnTo>
                  <a:pt x="8299" y="2358"/>
                </a:lnTo>
                <a:lnTo>
                  <a:pt x="8072" y="2143"/>
                </a:lnTo>
                <a:cubicBezTo>
                  <a:pt x="8108" y="2096"/>
                  <a:pt x="8120" y="2036"/>
                  <a:pt x="8120" y="1977"/>
                </a:cubicBezTo>
                <a:lnTo>
                  <a:pt x="8120" y="1881"/>
                </a:lnTo>
                <a:close/>
                <a:moveTo>
                  <a:pt x="9906" y="3286"/>
                </a:moveTo>
                <a:cubicBezTo>
                  <a:pt x="10120" y="3286"/>
                  <a:pt x="10275" y="3453"/>
                  <a:pt x="10275" y="3655"/>
                </a:cubicBezTo>
                <a:lnTo>
                  <a:pt x="10275" y="4012"/>
                </a:lnTo>
                <a:cubicBezTo>
                  <a:pt x="10263" y="4298"/>
                  <a:pt x="10013" y="4536"/>
                  <a:pt x="9716" y="4536"/>
                </a:cubicBezTo>
                <a:cubicBezTo>
                  <a:pt x="9418" y="4536"/>
                  <a:pt x="9180" y="4298"/>
                  <a:pt x="9180" y="4001"/>
                </a:cubicBezTo>
                <a:lnTo>
                  <a:pt x="9180" y="3655"/>
                </a:lnTo>
                <a:cubicBezTo>
                  <a:pt x="9180" y="3453"/>
                  <a:pt x="9346" y="3286"/>
                  <a:pt x="9549" y="3286"/>
                </a:cubicBezTo>
                <a:close/>
                <a:moveTo>
                  <a:pt x="1512" y="3286"/>
                </a:moveTo>
                <a:cubicBezTo>
                  <a:pt x="1691" y="3286"/>
                  <a:pt x="1857" y="3453"/>
                  <a:pt x="1857" y="3655"/>
                </a:cubicBezTo>
                <a:lnTo>
                  <a:pt x="1857" y="4012"/>
                </a:lnTo>
                <a:cubicBezTo>
                  <a:pt x="1857" y="4310"/>
                  <a:pt x="1619" y="4548"/>
                  <a:pt x="1322" y="4548"/>
                </a:cubicBezTo>
                <a:cubicBezTo>
                  <a:pt x="1024" y="4548"/>
                  <a:pt x="786" y="4310"/>
                  <a:pt x="786" y="4012"/>
                </a:cubicBezTo>
                <a:lnTo>
                  <a:pt x="786" y="3655"/>
                </a:lnTo>
                <a:cubicBezTo>
                  <a:pt x="786" y="3453"/>
                  <a:pt x="953" y="3286"/>
                  <a:pt x="1155" y="3286"/>
                </a:cubicBezTo>
                <a:close/>
                <a:moveTo>
                  <a:pt x="4310" y="3286"/>
                </a:moveTo>
                <a:cubicBezTo>
                  <a:pt x="4489" y="3286"/>
                  <a:pt x="4655" y="3453"/>
                  <a:pt x="4655" y="3655"/>
                </a:cubicBezTo>
                <a:lnTo>
                  <a:pt x="4655" y="4012"/>
                </a:lnTo>
                <a:cubicBezTo>
                  <a:pt x="4655" y="4310"/>
                  <a:pt x="4417" y="4548"/>
                  <a:pt x="4120" y="4548"/>
                </a:cubicBezTo>
                <a:cubicBezTo>
                  <a:pt x="3822" y="4548"/>
                  <a:pt x="3584" y="4310"/>
                  <a:pt x="3584" y="4012"/>
                </a:cubicBezTo>
                <a:lnTo>
                  <a:pt x="3584" y="3655"/>
                </a:lnTo>
                <a:cubicBezTo>
                  <a:pt x="3584" y="3453"/>
                  <a:pt x="3750" y="3286"/>
                  <a:pt x="3953" y="3286"/>
                </a:cubicBezTo>
                <a:close/>
                <a:moveTo>
                  <a:pt x="7108" y="3286"/>
                </a:moveTo>
                <a:cubicBezTo>
                  <a:pt x="7287" y="3286"/>
                  <a:pt x="7453" y="3453"/>
                  <a:pt x="7453" y="3655"/>
                </a:cubicBezTo>
                <a:lnTo>
                  <a:pt x="7453" y="4012"/>
                </a:lnTo>
                <a:cubicBezTo>
                  <a:pt x="7453" y="4310"/>
                  <a:pt x="7215" y="4548"/>
                  <a:pt x="6918" y="4548"/>
                </a:cubicBezTo>
                <a:cubicBezTo>
                  <a:pt x="6620" y="4548"/>
                  <a:pt x="6382" y="4310"/>
                  <a:pt x="6382" y="4012"/>
                </a:cubicBezTo>
                <a:lnTo>
                  <a:pt x="6382" y="3655"/>
                </a:lnTo>
                <a:cubicBezTo>
                  <a:pt x="6382" y="3453"/>
                  <a:pt x="6548" y="3286"/>
                  <a:pt x="6751" y="3286"/>
                </a:cubicBezTo>
                <a:close/>
                <a:moveTo>
                  <a:pt x="1500" y="4858"/>
                </a:moveTo>
                <a:lnTo>
                  <a:pt x="1500" y="4953"/>
                </a:lnTo>
                <a:cubicBezTo>
                  <a:pt x="1500" y="5013"/>
                  <a:pt x="1512" y="5072"/>
                  <a:pt x="1548" y="5120"/>
                </a:cubicBezTo>
                <a:lnTo>
                  <a:pt x="1322" y="5334"/>
                </a:lnTo>
                <a:lnTo>
                  <a:pt x="1286" y="5334"/>
                </a:lnTo>
                <a:lnTo>
                  <a:pt x="1072" y="5120"/>
                </a:lnTo>
                <a:cubicBezTo>
                  <a:pt x="1095" y="5072"/>
                  <a:pt x="1107" y="5013"/>
                  <a:pt x="1107" y="4953"/>
                </a:cubicBezTo>
                <a:lnTo>
                  <a:pt x="1107" y="4858"/>
                </a:lnTo>
                <a:close/>
                <a:moveTo>
                  <a:pt x="4298" y="4858"/>
                </a:moveTo>
                <a:lnTo>
                  <a:pt x="4298" y="4953"/>
                </a:lnTo>
                <a:cubicBezTo>
                  <a:pt x="4298" y="5013"/>
                  <a:pt x="4310" y="5072"/>
                  <a:pt x="4334" y="5120"/>
                </a:cubicBezTo>
                <a:lnTo>
                  <a:pt x="4120" y="5334"/>
                </a:lnTo>
                <a:lnTo>
                  <a:pt x="4084" y="5334"/>
                </a:lnTo>
                <a:lnTo>
                  <a:pt x="3870" y="5120"/>
                </a:lnTo>
                <a:cubicBezTo>
                  <a:pt x="3893" y="5072"/>
                  <a:pt x="3905" y="5013"/>
                  <a:pt x="3905" y="4953"/>
                </a:cubicBezTo>
                <a:lnTo>
                  <a:pt x="3905" y="4858"/>
                </a:lnTo>
                <a:close/>
                <a:moveTo>
                  <a:pt x="7108" y="4858"/>
                </a:moveTo>
                <a:lnTo>
                  <a:pt x="7108" y="4953"/>
                </a:lnTo>
                <a:cubicBezTo>
                  <a:pt x="7108" y="5013"/>
                  <a:pt x="7120" y="5072"/>
                  <a:pt x="7156" y="5120"/>
                </a:cubicBezTo>
                <a:lnTo>
                  <a:pt x="6929" y="5334"/>
                </a:lnTo>
                <a:lnTo>
                  <a:pt x="6906" y="5334"/>
                </a:lnTo>
                <a:lnTo>
                  <a:pt x="6679" y="5120"/>
                </a:lnTo>
                <a:cubicBezTo>
                  <a:pt x="6703" y="5072"/>
                  <a:pt x="6715" y="5013"/>
                  <a:pt x="6715" y="4953"/>
                </a:cubicBezTo>
                <a:lnTo>
                  <a:pt x="6715" y="4858"/>
                </a:lnTo>
                <a:close/>
                <a:moveTo>
                  <a:pt x="9906" y="4858"/>
                </a:moveTo>
                <a:lnTo>
                  <a:pt x="9906" y="4953"/>
                </a:lnTo>
                <a:cubicBezTo>
                  <a:pt x="9906" y="5013"/>
                  <a:pt x="9918" y="5072"/>
                  <a:pt x="9954" y="5120"/>
                </a:cubicBezTo>
                <a:lnTo>
                  <a:pt x="9727" y="5334"/>
                </a:lnTo>
                <a:lnTo>
                  <a:pt x="9704" y="5334"/>
                </a:lnTo>
                <a:lnTo>
                  <a:pt x="9477" y="5120"/>
                </a:lnTo>
                <a:cubicBezTo>
                  <a:pt x="9501" y="5072"/>
                  <a:pt x="9525" y="5013"/>
                  <a:pt x="9525" y="4953"/>
                </a:cubicBezTo>
                <a:lnTo>
                  <a:pt x="9525" y="4858"/>
                </a:lnTo>
                <a:close/>
                <a:moveTo>
                  <a:pt x="2453" y="0"/>
                </a:moveTo>
                <a:cubicBezTo>
                  <a:pt x="2084" y="0"/>
                  <a:pt x="1762" y="310"/>
                  <a:pt x="1762" y="679"/>
                </a:cubicBezTo>
                <a:lnTo>
                  <a:pt x="1762" y="1036"/>
                </a:lnTo>
                <a:cubicBezTo>
                  <a:pt x="1762" y="1322"/>
                  <a:pt x="1905" y="1572"/>
                  <a:pt x="2119" y="1726"/>
                </a:cubicBezTo>
                <a:lnTo>
                  <a:pt x="2119" y="1977"/>
                </a:lnTo>
                <a:cubicBezTo>
                  <a:pt x="2119" y="1977"/>
                  <a:pt x="2119" y="1988"/>
                  <a:pt x="2107" y="1988"/>
                </a:cubicBezTo>
                <a:lnTo>
                  <a:pt x="1691" y="2203"/>
                </a:lnTo>
                <a:cubicBezTo>
                  <a:pt x="1512" y="2286"/>
                  <a:pt x="1405" y="2465"/>
                  <a:pt x="1405" y="2655"/>
                </a:cubicBezTo>
                <a:lnTo>
                  <a:pt x="1405" y="2989"/>
                </a:lnTo>
                <a:lnTo>
                  <a:pt x="1036" y="2989"/>
                </a:lnTo>
                <a:cubicBezTo>
                  <a:pt x="667" y="2989"/>
                  <a:pt x="357" y="3298"/>
                  <a:pt x="357" y="3667"/>
                </a:cubicBezTo>
                <a:lnTo>
                  <a:pt x="357" y="4024"/>
                </a:lnTo>
                <a:cubicBezTo>
                  <a:pt x="357" y="4310"/>
                  <a:pt x="488" y="4560"/>
                  <a:pt x="714" y="4715"/>
                </a:cubicBezTo>
                <a:lnTo>
                  <a:pt x="714" y="4965"/>
                </a:lnTo>
                <a:cubicBezTo>
                  <a:pt x="714" y="4965"/>
                  <a:pt x="714" y="4977"/>
                  <a:pt x="691" y="4977"/>
                </a:cubicBezTo>
                <a:lnTo>
                  <a:pt x="274" y="5191"/>
                </a:lnTo>
                <a:cubicBezTo>
                  <a:pt x="95" y="5275"/>
                  <a:pt x="0" y="5453"/>
                  <a:pt x="0" y="5656"/>
                </a:cubicBezTo>
                <a:lnTo>
                  <a:pt x="0" y="7382"/>
                </a:lnTo>
                <a:cubicBezTo>
                  <a:pt x="0" y="7513"/>
                  <a:pt x="36" y="7644"/>
                  <a:pt x="119" y="7751"/>
                </a:cubicBezTo>
                <a:lnTo>
                  <a:pt x="298" y="8013"/>
                </a:lnTo>
                <a:cubicBezTo>
                  <a:pt x="333" y="8073"/>
                  <a:pt x="357" y="8156"/>
                  <a:pt x="357" y="8227"/>
                </a:cubicBezTo>
                <a:lnTo>
                  <a:pt x="357" y="8942"/>
                </a:lnTo>
                <a:cubicBezTo>
                  <a:pt x="357" y="9025"/>
                  <a:pt x="429" y="9108"/>
                  <a:pt x="512" y="9108"/>
                </a:cubicBezTo>
                <a:cubicBezTo>
                  <a:pt x="607" y="9108"/>
                  <a:pt x="679" y="9025"/>
                  <a:pt x="679" y="8942"/>
                </a:cubicBezTo>
                <a:lnTo>
                  <a:pt x="679" y="8227"/>
                </a:lnTo>
                <a:cubicBezTo>
                  <a:pt x="679" y="8096"/>
                  <a:pt x="631" y="7953"/>
                  <a:pt x="560" y="7858"/>
                </a:cubicBezTo>
                <a:lnTo>
                  <a:pt x="381" y="7584"/>
                </a:lnTo>
                <a:cubicBezTo>
                  <a:pt x="333" y="7525"/>
                  <a:pt x="321" y="7453"/>
                  <a:pt x="321" y="7382"/>
                </a:cubicBezTo>
                <a:lnTo>
                  <a:pt x="321" y="5656"/>
                </a:lnTo>
                <a:cubicBezTo>
                  <a:pt x="321" y="5572"/>
                  <a:pt x="369" y="5513"/>
                  <a:pt x="429" y="5477"/>
                </a:cubicBezTo>
                <a:lnTo>
                  <a:pt x="714" y="5322"/>
                </a:lnTo>
                <a:lnTo>
                  <a:pt x="976" y="5596"/>
                </a:lnTo>
                <a:cubicBezTo>
                  <a:pt x="1036" y="5656"/>
                  <a:pt x="1131" y="5691"/>
                  <a:pt x="1214" y="5691"/>
                </a:cubicBezTo>
                <a:cubicBezTo>
                  <a:pt x="1310" y="5691"/>
                  <a:pt x="1381" y="5667"/>
                  <a:pt x="1453" y="5596"/>
                </a:cubicBezTo>
                <a:lnTo>
                  <a:pt x="1726" y="5322"/>
                </a:lnTo>
                <a:lnTo>
                  <a:pt x="2000" y="5477"/>
                </a:lnTo>
                <a:cubicBezTo>
                  <a:pt x="2060" y="5501"/>
                  <a:pt x="2107" y="5572"/>
                  <a:pt x="2107" y="5656"/>
                </a:cubicBezTo>
                <a:lnTo>
                  <a:pt x="2107" y="7382"/>
                </a:lnTo>
                <a:cubicBezTo>
                  <a:pt x="2107" y="7453"/>
                  <a:pt x="2096" y="7525"/>
                  <a:pt x="2048" y="7584"/>
                </a:cubicBezTo>
                <a:lnTo>
                  <a:pt x="1869" y="7858"/>
                </a:lnTo>
                <a:cubicBezTo>
                  <a:pt x="1798" y="7977"/>
                  <a:pt x="1750" y="8096"/>
                  <a:pt x="1750" y="8227"/>
                </a:cubicBezTo>
                <a:lnTo>
                  <a:pt x="1750" y="8942"/>
                </a:lnTo>
                <a:cubicBezTo>
                  <a:pt x="1750" y="9025"/>
                  <a:pt x="1822" y="9108"/>
                  <a:pt x="1917" y="9108"/>
                </a:cubicBezTo>
                <a:cubicBezTo>
                  <a:pt x="2000" y="9108"/>
                  <a:pt x="2084" y="9025"/>
                  <a:pt x="2084" y="8942"/>
                </a:cubicBezTo>
                <a:lnTo>
                  <a:pt x="2084" y="8227"/>
                </a:lnTo>
                <a:cubicBezTo>
                  <a:pt x="2084" y="8156"/>
                  <a:pt x="2096" y="8073"/>
                  <a:pt x="2143" y="8013"/>
                </a:cubicBezTo>
                <a:lnTo>
                  <a:pt x="2322" y="7751"/>
                </a:lnTo>
                <a:cubicBezTo>
                  <a:pt x="2393" y="7632"/>
                  <a:pt x="2441" y="7513"/>
                  <a:pt x="2441" y="7382"/>
                </a:cubicBezTo>
                <a:lnTo>
                  <a:pt x="2441" y="5656"/>
                </a:lnTo>
                <a:cubicBezTo>
                  <a:pt x="2441" y="5453"/>
                  <a:pt x="2334" y="5275"/>
                  <a:pt x="2155" y="5191"/>
                </a:cubicBezTo>
                <a:lnTo>
                  <a:pt x="1738" y="4977"/>
                </a:lnTo>
                <a:lnTo>
                  <a:pt x="1726" y="4965"/>
                </a:lnTo>
                <a:lnTo>
                  <a:pt x="1726" y="4703"/>
                </a:lnTo>
                <a:cubicBezTo>
                  <a:pt x="1929" y="4536"/>
                  <a:pt x="2084" y="4298"/>
                  <a:pt x="2084" y="4012"/>
                </a:cubicBezTo>
                <a:lnTo>
                  <a:pt x="2084" y="3655"/>
                </a:lnTo>
                <a:cubicBezTo>
                  <a:pt x="2084" y="3405"/>
                  <a:pt x="1929" y="3179"/>
                  <a:pt x="1726" y="3060"/>
                </a:cubicBezTo>
                <a:lnTo>
                  <a:pt x="1726" y="2643"/>
                </a:lnTo>
                <a:cubicBezTo>
                  <a:pt x="1726" y="2572"/>
                  <a:pt x="1762" y="2512"/>
                  <a:pt x="1822" y="2465"/>
                </a:cubicBezTo>
                <a:lnTo>
                  <a:pt x="2107" y="2322"/>
                </a:lnTo>
                <a:lnTo>
                  <a:pt x="2381" y="2584"/>
                </a:lnTo>
                <a:cubicBezTo>
                  <a:pt x="2441" y="2643"/>
                  <a:pt x="2524" y="2691"/>
                  <a:pt x="2619" y="2691"/>
                </a:cubicBezTo>
                <a:cubicBezTo>
                  <a:pt x="2703" y="2691"/>
                  <a:pt x="2774" y="2655"/>
                  <a:pt x="2858" y="2584"/>
                </a:cubicBezTo>
                <a:lnTo>
                  <a:pt x="3119" y="2322"/>
                </a:lnTo>
                <a:lnTo>
                  <a:pt x="3405" y="2465"/>
                </a:lnTo>
                <a:cubicBezTo>
                  <a:pt x="3465" y="2500"/>
                  <a:pt x="3512" y="2572"/>
                  <a:pt x="3512" y="2643"/>
                </a:cubicBezTo>
                <a:lnTo>
                  <a:pt x="3512" y="3060"/>
                </a:lnTo>
                <a:cubicBezTo>
                  <a:pt x="3298" y="3179"/>
                  <a:pt x="3155" y="3405"/>
                  <a:pt x="3155" y="3655"/>
                </a:cubicBezTo>
                <a:lnTo>
                  <a:pt x="3155" y="4012"/>
                </a:lnTo>
                <a:cubicBezTo>
                  <a:pt x="3155" y="4298"/>
                  <a:pt x="3286" y="4548"/>
                  <a:pt x="3512" y="4703"/>
                </a:cubicBezTo>
                <a:lnTo>
                  <a:pt x="3512" y="4953"/>
                </a:lnTo>
                <a:cubicBezTo>
                  <a:pt x="3512" y="4953"/>
                  <a:pt x="3512" y="4965"/>
                  <a:pt x="3489" y="4965"/>
                </a:cubicBezTo>
                <a:lnTo>
                  <a:pt x="3072" y="5179"/>
                </a:lnTo>
                <a:cubicBezTo>
                  <a:pt x="2893" y="5263"/>
                  <a:pt x="2798" y="5441"/>
                  <a:pt x="2798" y="5632"/>
                </a:cubicBezTo>
                <a:lnTo>
                  <a:pt x="2798" y="7358"/>
                </a:lnTo>
                <a:cubicBezTo>
                  <a:pt x="2798" y="7501"/>
                  <a:pt x="2834" y="7632"/>
                  <a:pt x="2917" y="7739"/>
                </a:cubicBezTo>
                <a:lnTo>
                  <a:pt x="3096" y="8001"/>
                </a:lnTo>
                <a:cubicBezTo>
                  <a:pt x="3131" y="8061"/>
                  <a:pt x="3155" y="8132"/>
                  <a:pt x="3155" y="8215"/>
                </a:cubicBezTo>
                <a:lnTo>
                  <a:pt x="3155" y="8930"/>
                </a:lnTo>
                <a:cubicBezTo>
                  <a:pt x="3155" y="9013"/>
                  <a:pt x="3227" y="9085"/>
                  <a:pt x="3310" y="9085"/>
                </a:cubicBezTo>
                <a:cubicBezTo>
                  <a:pt x="3405" y="9085"/>
                  <a:pt x="3477" y="9013"/>
                  <a:pt x="3477" y="8930"/>
                </a:cubicBezTo>
                <a:lnTo>
                  <a:pt x="3477" y="8215"/>
                </a:lnTo>
                <a:cubicBezTo>
                  <a:pt x="3477" y="8073"/>
                  <a:pt x="3429" y="7942"/>
                  <a:pt x="3358" y="7834"/>
                </a:cubicBezTo>
                <a:lnTo>
                  <a:pt x="3179" y="7572"/>
                </a:lnTo>
                <a:cubicBezTo>
                  <a:pt x="3131" y="7513"/>
                  <a:pt x="3119" y="7441"/>
                  <a:pt x="3119" y="7358"/>
                </a:cubicBezTo>
                <a:lnTo>
                  <a:pt x="3119" y="5632"/>
                </a:lnTo>
                <a:cubicBezTo>
                  <a:pt x="3119" y="5560"/>
                  <a:pt x="3167" y="5501"/>
                  <a:pt x="3227" y="5453"/>
                </a:cubicBezTo>
                <a:lnTo>
                  <a:pt x="3512" y="5310"/>
                </a:lnTo>
                <a:lnTo>
                  <a:pt x="3774" y="5572"/>
                </a:lnTo>
                <a:cubicBezTo>
                  <a:pt x="3834" y="5632"/>
                  <a:pt x="3929" y="5679"/>
                  <a:pt x="4012" y="5679"/>
                </a:cubicBezTo>
                <a:cubicBezTo>
                  <a:pt x="4108" y="5679"/>
                  <a:pt x="4179" y="5656"/>
                  <a:pt x="4251" y="5572"/>
                </a:cubicBezTo>
                <a:lnTo>
                  <a:pt x="4524" y="5310"/>
                </a:lnTo>
                <a:lnTo>
                  <a:pt x="4798" y="5453"/>
                </a:lnTo>
                <a:cubicBezTo>
                  <a:pt x="4858" y="5489"/>
                  <a:pt x="4905" y="5560"/>
                  <a:pt x="4905" y="5632"/>
                </a:cubicBezTo>
                <a:lnTo>
                  <a:pt x="4905" y="7358"/>
                </a:lnTo>
                <a:cubicBezTo>
                  <a:pt x="4905" y="7441"/>
                  <a:pt x="4893" y="7513"/>
                  <a:pt x="4846" y="7572"/>
                </a:cubicBezTo>
                <a:lnTo>
                  <a:pt x="4667" y="7834"/>
                </a:lnTo>
                <a:cubicBezTo>
                  <a:pt x="4596" y="7953"/>
                  <a:pt x="4548" y="8073"/>
                  <a:pt x="4548" y="8215"/>
                </a:cubicBezTo>
                <a:lnTo>
                  <a:pt x="4548" y="8930"/>
                </a:lnTo>
                <a:cubicBezTo>
                  <a:pt x="4548" y="9013"/>
                  <a:pt x="4620" y="9085"/>
                  <a:pt x="4715" y="9085"/>
                </a:cubicBezTo>
                <a:cubicBezTo>
                  <a:pt x="4798" y="9085"/>
                  <a:pt x="4882" y="9013"/>
                  <a:pt x="4882" y="8930"/>
                </a:cubicBezTo>
                <a:lnTo>
                  <a:pt x="4882" y="8215"/>
                </a:lnTo>
                <a:cubicBezTo>
                  <a:pt x="4882" y="8132"/>
                  <a:pt x="4893" y="8061"/>
                  <a:pt x="4941" y="8001"/>
                </a:cubicBezTo>
                <a:lnTo>
                  <a:pt x="5120" y="7739"/>
                </a:lnTo>
                <a:cubicBezTo>
                  <a:pt x="5191" y="7620"/>
                  <a:pt x="5239" y="7501"/>
                  <a:pt x="5239" y="7358"/>
                </a:cubicBezTo>
                <a:lnTo>
                  <a:pt x="5239" y="5632"/>
                </a:lnTo>
                <a:cubicBezTo>
                  <a:pt x="5239" y="5441"/>
                  <a:pt x="5132" y="5263"/>
                  <a:pt x="4953" y="5179"/>
                </a:cubicBezTo>
                <a:lnTo>
                  <a:pt x="4536" y="4965"/>
                </a:lnTo>
                <a:lnTo>
                  <a:pt x="4524" y="4953"/>
                </a:lnTo>
                <a:lnTo>
                  <a:pt x="4524" y="4703"/>
                </a:lnTo>
                <a:cubicBezTo>
                  <a:pt x="4727" y="4536"/>
                  <a:pt x="4882" y="4298"/>
                  <a:pt x="4882" y="4012"/>
                </a:cubicBezTo>
                <a:lnTo>
                  <a:pt x="4882" y="3655"/>
                </a:lnTo>
                <a:cubicBezTo>
                  <a:pt x="4882" y="3405"/>
                  <a:pt x="4727" y="3179"/>
                  <a:pt x="4524" y="3060"/>
                </a:cubicBezTo>
                <a:lnTo>
                  <a:pt x="4524" y="2643"/>
                </a:lnTo>
                <a:cubicBezTo>
                  <a:pt x="4524" y="2572"/>
                  <a:pt x="4560" y="2512"/>
                  <a:pt x="4620" y="2465"/>
                </a:cubicBezTo>
                <a:lnTo>
                  <a:pt x="4905" y="2322"/>
                </a:lnTo>
                <a:lnTo>
                  <a:pt x="5179" y="2584"/>
                </a:lnTo>
                <a:cubicBezTo>
                  <a:pt x="5239" y="2643"/>
                  <a:pt x="5322" y="2691"/>
                  <a:pt x="5417" y="2691"/>
                </a:cubicBezTo>
                <a:cubicBezTo>
                  <a:pt x="5501" y="2691"/>
                  <a:pt x="5572" y="2655"/>
                  <a:pt x="5655" y="2584"/>
                </a:cubicBezTo>
                <a:lnTo>
                  <a:pt x="5917" y="2322"/>
                </a:lnTo>
                <a:lnTo>
                  <a:pt x="6203" y="2465"/>
                </a:lnTo>
                <a:cubicBezTo>
                  <a:pt x="6263" y="2500"/>
                  <a:pt x="6310" y="2572"/>
                  <a:pt x="6310" y="2643"/>
                </a:cubicBezTo>
                <a:lnTo>
                  <a:pt x="6310" y="3060"/>
                </a:lnTo>
                <a:cubicBezTo>
                  <a:pt x="6096" y="3179"/>
                  <a:pt x="5953" y="3405"/>
                  <a:pt x="5953" y="3655"/>
                </a:cubicBezTo>
                <a:lnTo>
                  <a:pt x="5953" y="4012"/>
                </a:lnTo>
                <a:cubicBezTo>
                  <a:pt x="5953" y="4298"/>
                  <a:pt x="6084" y="4548"/>
                  <a:pt x="6310" y="4703"/>
                </a:cubicBezTo>
                <a:lnTo>
                  <a:pt x="6310" y="4953"/>
                </a:lnTo>
                <a:cubicBezTo>
                  <a:pt x="6310" y="4953"/>
                  <a:pt x="6310" y="4965"/>
                  <a:pt x="6287" y="4965"/>
                </a:cubicBezTo>
                <a:lnTo>
                  <a:pt x="5870" y="5179"/>
                </a:lnTo>
                <a:cubicBezTo>
                  <a:pt x="5691" y="5263"/>
                  <a:pt x="5596" y="5441"/>
                  <a:pt x="5596" y="5632"/>
                </a:cubicBezTo>
                <a:lnTo>
                  <a:pt x="5596" y="7358"/>
                </a:lnTo>
                <a:cubicBezTo>
                  <a:pt x="5596" y="7501"/>
                  <a:pt x="5632" y="7632"/>
                  <a:pt x="5715" y="7739"/>
                </a:cubicBezTo>
                <a:lnTo>
                  <a:pt x="5894" y="8001"/>
                </a:lnTo>
                <a:cubicBezTo>
                  <a:pt x="5929" y="8061"/>
                  <a:pt x="5953" y="8132"/>
                  <a:pt x="5953" y="8215"/>
                </a:cubicBezTo>
                <a:lnTo>
                  <a:pt x="5953" y="8930"/>
                </a:lnTo>
                <a:cubicBezTo>
                  <a:pt x="5953" y="9013"/>
                  <a:pt x="6025" y="9085"/>
                  <a:pt x="6108" y="9085"/>
                </a:cubicBezTo>
                <a:cubicBezTo>
                  <a:pt x="6203" y="9085"/>
                  <a:pt x="6275" y="9013"/>
                  <a:pt x="6275" y="8930"/>
                </a:cubicBezTo>
                <a:lnTo>
                  <a:pt x="6275" y="8215"/>
                </a:lnTo>
                <a:cubicBezTo>
                  <a:pt x="6275" y="8073"/>
                  <a:pt x="6227" y="7942"/>
                  <a:pt x="6156" y="7834"/>
                </a:cubicBezTo>
                <a:lnTo>
                  <a:pt x="5977" y="7572"/>
                </a:lnTo>
                <a:cubicBezTo>
                  <a:pt x="5929" y="7513"/>
                  <a:pt x="5917" y="7441"/>
                  <a:pt x="5917" y="7358"/>
                </a:cubicBezTo>
                <a:lnTo>
                  <a:pt x="5917" y="5632"/>
                </a:lnTo>
                <a:cubicBezTo>
                  <a:pt x="5917" y="5560"/>
                  <a:pt x="5965" y="5501"/>
                  <a:pt x="6025" y="5453"/>
                </a:cubicBezTo>
                <a:lnTo>
                  <a:pt x="6310" y="5310"/>
                </a:lnTo>
                <a:lnTo>
                  <a:pt x="6572" y="5572"/>
                </a:lnTo>
                <a:cubicBezTo>
                  <a:pt x="6632" y="5632"/>
                  <a:pt x="6727" y="5679"/>
                  <a:pt x="6810" y="5679"/>
                </a:cubicBezTo>
                <a:cubicBezTo>
                  <a:pt x="6906" y="5679"/>
                  <a:pt x="6977" y="5656"/>
                  <a:pt x="7049" y="5572"/>
                </a:cubicBezTo>
                <a:lnTo>
                  <a:pt x="7322" y="5310"/>
                </a:lnTo>
                <a:lnTo>
                  <a:pt x="7596" y="5453"/>
                </a:lnTo>
                <a:cubicBezTo>
                  <a:pt x="7656" y="5489"/>
                  <a:pt x="7703" y="5560"/>
                  <a:pt x="7703" y="5632"/>
                </a:cubicBezTo>
                <a:lnTo>
                  <a:pt x="7703" y="7358"/>
                </a:lnTo>
                <a:cubicBezTo>
                  <a:pt x="7703" y="7441"/>
                  <a:pt x="7691" y="7513"/>
                  <a:pt x="7644" y="7572"/>
                </a:cubicBezTo>
                <a:lnTo>
                  <a:pt x="7465" y="7834"/>
                </a:lnTo>
                <a:cubicBezTo>
                  <a:pt x="7394" y="7953"/>
                  <a:pt x="7346" y="8073"/>
                  <a:pt x="7346" y="8215"/>
                </a:cubicBezTo>
                <a:lnTo>
                  <a:pt x="7346" y="8930"/>
                </a:lnTo>
                <a:cubicBezTo>
                  <a:pt x="7346" y="9013"/>
                  <a:pt x="7418" y="9085"/>
                  <a:pt x="7513" y="9085"/>
                </a:cubicBezTo>
                <a:cubicBezTo>
                  <a:pt x="7596" y="9085"/>
                  <a:pt x="7680" y="9013"/>
                  <a:pt x="7680" y="8930"/>
                </a:cubicBezTo>
                <a:lnTo>
                  <a:pt x="7680" y="8215"/>
                </a:lnTo>
                <a:cubicBezTo>
                  <a:pt x="7680" y="8132"/>
                  <a:pt x="7691" y="8061"/>
                  <a:pt x="7739" y="8001"/>
                </a:cubicBezTo>
                <a:lnTo>
                  <a:pt x="7918" y="7739"/>
                </a:lnTo>
                <a:cubicBezTo>
                  <a:pt x="7989" y="7620"/>
                  <a:pt x="8037" y="7501"/>
                  <a:pt x="8037" y="7358"/>
                </a:cubicBezTo>
                <a:lnTo>
                  <a:pt x="8037" y="5632"/>
                </a:lnTo>
                <a:cubicBezTo>
                  <a:pt x="8037" y="5441"/>
                  <a:pt x="7930" y="5263"/>
                  <a:pt x="7751" y="5179"/>
                </a:cubicBezTo>
                <a:lnTo>
                  <a:pt x="7334" y="4965"/>
                </a:lnTo>
                <a:lnTo>
                  <a:pt x="7322" y="4953"/>
                </a:lnTo>
                <a:lnTo>
                  <a:pt x="7322" y="4703"/>
                </a:lnTo>
                <a:cubicBezTo>
                  <a:pt x="7525" y="4536"/>
                  <a:pt x="7680" y="4298"/>
                  <a:pt x="7680" y="4012"/>
                </a:cubicBezTo>
                <a:lnTo>
                  <a:pt x="7680" y="3655"/>
                </a:lnTo>
                <a:cubicBezTo>
                  <a:pt x="7680" y="3405"/>
                  <a:pt x="7525" y="3179"/>
                  <a:pt x="7322" y="3060"/>
                </a:cubicBezTo>
                <a:lnTo>
                  <a:pt x="7322" y="2643"/>
                </a:lnTo>
                <a:cubicBezTo>
                  <a:pt x="7322" y="2572"/>
                  <a:pt x="7358" y="2512"/>
                  <a:pt x="7418" y="2465"/>
                </a:cubicBezTo>
                <a:lnTo>
                  <a:pt x="7703" y="2322"/>
                </a:lnTo>
                <a:lnTo>
                  <a:pt x="7977" y="2584"/>
                </a:lnTo>
                <a:cubicBezTo>
                  <a:pt x="8037" y="2643"/>
                  <a:pt x="8120" y="2691"/>
                  <a:pt x="8215" y="2691"/>
                </a:cubicBezTo>
                <a:cubicBezTo>
                  <a:pt x="8299" y="2691"/>
                  <a:pt x="8370" y="2655"/>
                  <a:pt x="8453" y="2584"/>
                </a:cubicBezTo>
                <a:lnTo>
                  <a:pt x="8715" y="2322"/>
                </a:lnTo>
                <a:lnTo>
                  <a:pt x="9001" y="2465"/>
                </a:lnTo>
                <a:cubicBezTo>
                  <a:pt x="9061" y="2500"/>
                  <a:pt x="9108" y="2572"/>
                  <a:pt x="9108" y="2643"/>
                </a:cubicBezTo>
                <a:lnTo>
                  <a:pt x="9108" y="3060"/>
                </a:lnTo>
                <a:cubicBezTo>
                  <a:pt x="8894" y="3179"/>
                  <a:pt x="8751" y="3405"/>
                  <a:pt x="8751" y="3655"/>
                </a:cubicBezTo>
                <a:lnTo>
                  <a:pt x="8751" y="4012"/>
                </a:lnTo>
                <a:cubicBezTo>
                  <a:pt x="8751" y="4298"/>
                  <a:pt x="8882" y="4548"/>
                  <a:pt x="9108" y="4703"/>
                </a:cubicBezTo>
                <a:lnTo>
                  <a:pt x="9108" y="4953"/>
                </a:lnTo>
                <a:cubicBezTo>
                  <a:pt x="9108" y="4953"/>
                  <a:pt x="9108" y="4965"/>
                  <a:pt x="9084" y="4965"/>
                </a:cubicBezTo>
                <a:lnTo>
                  <a:pt x="8668" y="5179"/>
                </a:lnTo>
                <a:cubicBezTo>
                  <a:pt x="8489" y="5263"/>
                  <a:pt x="8394" y="5441"/>
                  <a:pt x="8394" y="5632"/>
                </a:cubicBezTo>
                <a:lnTo>
                  <a:pt x="8394" y="7358"/>
                </a:lnTo>
                <a:cubicBezTo>
                  <a:pt x="8394" y="7501"/>
                  <a:pt x="8430" y="7632"/>
                  <a:pt x="8513" y="7739"/>
                </a:cubicBezTo>
                <a:lnTo>
                  <a:pt x="8692" y="8001"/>
                </a:lnTo>
                <a:cubicBezTo>
                  <a:pt x="8727" y="8061"/>
                  <a:pt x="8751" y="8132"/>
                  <a:pt x="8751" y="8215"/>
                </a:cubicBezTo>
                <a:lnTo>
                  <a:pt x="8751" y="8930"/>
                </a:lnTo>
                <a:cubicBezTo>
                  <a:pt x="8751" y="9013"/>
                  <a:pt x="8823" y="9085"/>
                  <a:pt x="8906" y="9085"/>
                </a:cubicBezTo>
                <a:cubicBezTo>
                  <a:pt x="9001" y="9085"/>
                  <a:pt x="9073" y="9013"/>
                  <a:pt x="9073" y="8930"/>
                </a:cubicBezTo>
                <a:lnTo>
                  <a:pt x="9073" y="8215"/>
                </a:lnTo>
                <a:cubicBezTo>
                  <a:pt x="9073" y="8073"/>
                  <a:pt x="9025" y="7942"/>
                  <a:pt x="8954" y="7834"/>
                </a:cubicBezTo>
                <a:lnTo>
                  <a:pt x="8775" y="7572"/>
                </a:lnTo>
                <a:cubicBezTo>
                  <a:pt x="8727" y="7513"/>
                  <a:pt x="8715" y="7441"/>
                  <a:pt x="8715" y="7358"/>
                </a:cubicBezTo>
                <a:lnTo>
                  <a:pt x="8715" y="5632"/>
                </a:lnTo>
                <a:cubicBezTo>
                  <a:pt x="8715" y="5560"/>
                  <a:pt x="8763" y="5501"/>
                  <a:pt x="8823" y="5453"/>
                </a:cubicBezTo>
                <a:lnTo>
                  <a:pt x="9108" y="5310"/>
                </a:lnTo>
                <a:lnTo>
                  <a:pt x="9370" y="5572"/>
                </a:lnTo>
                <a:cubicBezTo>
                  <a:pt x="9430" y="5632"/>
                  <a:pt x="9525" y="5679"/>
                  <a:pt x="9608" y="5679"/>
                </a:cubicBezTo>
                <a:cubicBezTo>
                  <a:pt x="9704" y="5679"/>
                  <a:pt x="9775" y="5656"/>
                  <a:pt x="9846" y="5572"/>
                </a:cubicBezTo>
                <a:lnTo>
                  <a:pt x="10120" y="5310"/>
                </a:lnTo>
                <a:lnTo>
                  <a:pt x="10394" y="5453"/>
                </a:lnTo>
                <a:cubicBezTo>
                  <a:pt x="10454" y="5489"/>
                  <a:pt x="10501" y="5560"/>
                  <a:pt x="10501" y="5632"/>
                </a:cubicBezTo>
                <a:lnTo>
                  <a:pt x="10501" y="7358"/>
                </a:lnTo>
                <a:cubicBezTo>
                  <a:pt x="10501" y="7441"/>
                  <a:pt x="10489" y="7513"/>
                  <a:pt x="10442" y="7572"/>
                </a:cubicBezTo>
                <a:lnTo>
                  <a:pt x="10263" y="7834"/>
                </a:lnTo>
                <a:cubicBezTo>
                  <a:pt x="10192" y="7953"/>
                  <a:pt x="10144" y="8073"/>
                  <a:pt x="10144" y="8215"/>
                </a:cubicBezTo>
                <a:lnTo>
                  <a:pt x="10144" y="8930"/>
                </a:lnTo>
                <a:cubicBezTo>
                  <a:pt x="10144" y="9013"/>
                  <a:pt x="10216" y="9085"/>
                  <a:pt x="10311" y="9085"/>
                </a:cubicBezTo>
                <a:cubicBezTo>
                  <a:pt x="10394" y="9085"/>
                  <a:pt x="10478" y="9013"/>
                  <a:pt x="10478" y="8930"/>
                </a:cubicBezTo>
                <a:lnTo>
                  <a:pt x="10478" y="8215"/>
                </a:lnTo>
                <a:cubicBezTo>
                  <a:pt x="10478" y="8132"/>
                  <a:pt x="10489" y="8061"/>
                  <a:pt x="10537" y="8001"/>
                </a:cubicBezTo>
                <a:lnTo>
                  <a:pt x="10716" y="7739"/>
                </a:lnTo>
                <a:cubicBezTo>
                  <a:pt x="10787" y="7620"/>
                  <a:pt x="10835" y="7501"/>
                  <a:pt x="10835" y="7358"/>
                </a:cubicBezTo>
                <a:lnTo>
                  <a:pt x="10835" y="5632"/>
                </a:lnTo>
                <a:cubicBezTo>
                  <a:pt x="10918" y="5429"/>
                  <a:pt x="10811" y="5251"/>
                  <a:pt x="10632" y="5155"/>
                </a:cubicBezTo>
                <a:lnTo>
                  <a:pt x="10216" y="4953"/>
                </a:lnTo>
                <a:lnTo>
                  <a:pt x="10204" y="4941"/>
                </a:lnTo>
                <a:lnTo>
                  <a:pt x="10204" y="4703"/>
                </a:lnTo>
                <a:cubicBezTo>
                  <a:pt x="10418" y="4536"/>
                  <a:pt x="10561" y="4298"/>
                  <a:pt x="10561" y="4012"/>
                </a:cubicBezTo>
                <a:lnTo>
                  <a:pt x="10561" y="3655"/>
                </a:lnTo>
                <a:cubicBezTo>
                  <a:pt x="10561" y="3286"/>
                  <a:pt x="10251" y="2977"/>
                  <a:pt x="9882" y="2977"/>
                </a:cubicBezTo>
                <a:lnTo>
                  <a:pt x="9501" y="2977"/>
                </a:lnTo>
                <a:lnTo>
                  <a:pt x="9501" y="2643"/>
                </a:lnTo>
                <a:cubicBezTo>
                  <a:pt x="9501" y="2453"/>
                  <a:pt x="9406" y="2274"/>
                  <a:pt x="9227" y="2179"/>
                </a:cubicBezTo>
                <a:lnTo>
                  <a:pt x="8811" y="1977"/>
                </a:lnTo>
                <a:lnTo>
                  <a:pt x="8787" y="1953"/>
                </a:lnTo>
                <a:lnTo>
                  <a:pt x="8787" y="1726"/>
                </a:lnTo>
                <a:cubicBezTo>
                  <a:pt x="9001" y="1560"/>
                  <a:pt x="9144" y="1322"/>
                  <a:pt x="9144" y="1036"/>
                </a:cubicBezTo>
                <a:lnTo>
                  <a:pt x="9144" y="679"/>
                </a:lnTo>
                <a:cubicBezTo>
                  <a:pt x="9144" y="310"/>
                  <a:pt x="8834" y="0"/>
                  <a:pt x="8465" y="0"/>
                </a:cubicBezTo>
                <a:lnTo>
                  <a:pt x="8108" y="0"/>
                </a:lnTo>
                <a:cubicBezTo>
                  <a:pt x="7739" y="0"/>
                  <a:pt x="7418" y="310"/>
                  <a:pt x="7418" y="679"/>
                </a:cubicBezTo>
                <a:lnTo>
                  <a:pt x="7418" y="1036"/>
                </a:lnTo>
                <a:cubicBezTo>
                  <a:pt x="7418" y="1322"/>
                  <a:pt x="7560" y="1572"/>
                  <a:pt x="7775" y="1726"/>
                </a:cubicBezTo>
                <a:lnTo>
                  <a:pt x="7775" y="1977"/>
                </a:lnTo>
                <a:cubicBezTo>
                  <a:pt x="7775" y="1977"/>
                  <a:pt x="7775" y="1988"/>
                  <a:pt x="7763" y="1988"/>
                </a:cubicBezTo>
                <a:lnTo>
                  <a:pt x="7346" y="2203"/>
                </a:lnTo>
                <a:cubicBezTo>
                  <a:pt x="7168" y="2286"/>
                  <a:pt x="7060" y="2465"/>
                  <a:pt x="7060" y="2655"/>
                </a:cubicBezTo>
                <a:lnTo>
                  <a:pt x="7060" y="2989"/>
                </a:lnTo>
                <a:lnTo>
                  <a:pt x="6679" y="2989"/>
                </a:lnTo>
                <a:lnTo>
                  <a:pt x="6679" y="2655"/>
                </a:lnTo>
                <a:cubicBezTo>
                  <a:pt x="6679" y="2465"/>
                  <a:pt x="6572" y="2286"/>
                  <a:pt x="6394" y="2203"/>
                </a:cubicBezTo>
                <a:lnTo>
                  <a:pt x="5977" y="1988"/>
                </a:lnTo>
                <a:lnTo>
                  <a:pt x="5965" y="1977"/>
                </a:lnTo>
                <a:lnTo>
                  <a:pt x="5965" y="1726"/>
                </a:lnTo>
                <a:cubicBezTo>
                  <a:pt x="6167" y="1560"/>
                  <a:pt x="6322" y="1322"/>
                  <a:pt x="6322" y="1036"/>
                </a:cubicBezTo>
                <a:lnTo>
                  <a:pt x="6322" y="679"/>
                </a:lnTo>
                <a:cubicBezTo>
                  <a:pt x="6322" y="310"/>
                  <a:pt x="6013" y="0"/>
                  <a:pt x="5632" y="0"/>
                </a:cubicBezTo>
                <a:lnTo>
                  <a:pt x="5274" y="0"/>
                </a:lnTo>
                <a:cubicBezTo>
                  <a:pt x="4905" y="0"/>
                  <a:pt x="4596" y="310"/>
                  <a:pt x="4596" y="679"/>
                </a:cubicBezTo>
                <a:lnTo>
                  <a:pt x="4596" y="1036"/>
                </a:lnTo>
                <a:cubicBezTo>
                  <a:pt x="4596" y="1322"/>
                  <a:pt x="4727" y="1572"/>
                  <a:pt x="4953" y="1726"/>
                </a:cubicBezTo>
                <a:lnTo>
                  <a:pt x="4953" y="1977"/>
                </a:lnTo>
                <a:cubicBezTo>
                  <a:pt x="4953" y="1977"/>
                  <a:pt x="4953" y="1988"/>
                  <a:pt x="4941" y="1988"/>
                </a:cubicBezTo>
                <a:lnTo>
                  <a:pt x="4524" y="2203"/>
                </a:lnTo>
                <a:cubicBezTo>
                  <a:pt x="4346" y="2286"/>
                  <a:pt x="4239" y="2465"/>
                  <a:pt x="4239" y="2655"/>
                </a:cubicBezTo>
                <a:lnTo>
                  <a:pt x="4239" y="2989"/>
                </a:lnTo>
                <a:lnTo>
                  <a:pt x="3846" y="2989"/>
                </a:lnTo>
                <a:lnTo>
                  <a:pt x="3846" y="2655"/>
                </a:lnTo>
                <a:cubicBezTo>
                  <a:pt x="3846" y="2465"/>
                  <a:pt x="3750" y="2286"/>
                  <a:pt x="3572" y="2203"/>
                </a:cubicBezTo>
                <a:lnTo>
                  <a:pt x="3155" y="1988"/>
                </a:lnTo>
                <a:lnTo>
                  <a:pt x="3131" y="1977"/>
                </a:lnTo>
                <a:lnTo>
                  <a:pt x="3131" y="1726"/>
                </a:lnTo>
                <a:cubicBezTo>
                  <a:pt x="3346" y="1560"/>
                  <a:pt x="3489" y="1322"/>
                  <a:pt x="3489" y="1036"/>
                </a:cubicBezTo>
                <a:lnTo>
                  <a:pt x="3489" y="679"/>
                </a:lnTo>
                <a:cubicBezTo>
                  <a:pt x="3489" y="310"/>
                  <a:pt x="3179" y="0"/>
                  <a:pt x="281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Прямоугольник 98"/>
          <p:cNvSpPr/>
          <p:nvPr/>
        </p:nvSpPr>
        <p:spPr>
          <a:xfrm>
            <a:off x="1285852" y="3143254"/>
            <a:ext cx="2500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Врач общей практики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Raleway" charset="-52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1285852" y="3500444"/>
            <a:ext cx="17395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Медицинская сестра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Raleway" charset="-52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1285852" y="3896035"/>
            <a:ext cx="214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Регистр врача составляет </a:t>
            </a:r>
          </a:p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644 человек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Raleway" charset="-52"/>
            </a:endParaRPr>
          </a:p>
        </p:txBody>
      </p:sp>
      <p:grpSp>
        <p:nvGrpSpPr>
          <p:cNvPr id="102" name="Google Shape;1144;p42"/>
          <p:cNvGrpSpPr/>
          <p:nvPr/>
        </p:nvGrpSpPr>
        <p:grpSpPr>
          <a:xfrm>
            <a:off x="6215074" y="3143254"/>
            <a:ext cx="285752" cy="283581"/>
            <a:chOff x="10242678" y="2272029"/>
            <a:chExt cx="568660" cy="569333"/>
          </a:xfrm>
          <a:solidFill>
            <a:schemeClr val="accent6">
              <a:lumMod val="75000"/>
            </a:schemeClr>
          </a:solidFill>
        </p:grpSpPr>
        <p:sp>
          <p:nvSpPr>
            <p:cNvPr id="103" name="Google Shape;1145;p42"/>
            <p:cNvSpPr/>
            <p:nvPr/>
          </p:nvSpPr>
          <p:spPr>
            <a:xfrm>
              <a:off x="10550305" y="2509617"/>
              <a:ext cx="166237" cy="118176"/>
            </a:xfrm>
            <a:custGeom>
              <a:avLst/>
              <a:gdLst/>
              <a:ahLst/>
              <a:cxnLst/>
              <a:rect l="l" t="t" r="r" b="b"/>
              <a:pathLst>
                <a:path w="4244" h="3017" extrusionOk="0">
                  <a:moveTo>
                    <a:pt x="19" y="1"/>
                  </a:moveTo>
                  <a:lnTo>
                    <a:pt x="19" y="904"/>
                  </a:lnTo>
                  <a:cubicBezTo>
                    <a:pt x="1" y="2077"/>
                    <a:pt x="958" y="3016"/>
                    <a:pt x="2131" y="3016"/>
                  </a:cubicBezTo>
                  <a:cubicBezTo>
                    <a:pt x="3305" y="3016"/>
                    <a:pt x="4244" y="2077"/>
                    <a:pt x="4244" y="904"/>
                  </a:cubicBezTo>
                  <a:lnTo>
                    <a:pt x="4244" y="1"/>
                  </a:lnTo>
                  <a:lnTo>
                    <a:pt x="3630" y="1"/>
                  </a:lnTo>
                  <a:lnTo>
                    <a:pt x="3630" y="904"/>
                  </a:lnTo>
                  <a:cubicBezTo>
                    <a:pt x="3648" y="1734"/>
                    <a:pt x="2962" y="2402"/>
                    <a:pt x="2131" y="2402"/>
                  </a:cubicBezTo>
                  <a:cubicBezTo>
                    <a:pt x="1283" y="2402"/>
                    <a:pt x="615" y="1734"/>
                    <a:pt x="615" y="904"/>
                  </a:cubicBezTo>
                  <a:lnTo>
                    <a:pt x="61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146;p42"/>
            <p:cNvSpPr/>
            <p:nvPr/>
          </p:nvSpPr>
          <p:spPr>
            <a:xfrm>
              <a:off x="10538985" y="2367479"/>
              <a:ext cx="189583" cy="153742"/>
            </a:xfrm>
            <a:custGeom>
              <a:avLst/>
              <a:gdLst/>
              <a:ahLst/>
              <a:cxnLst/>
              <a:rect l="l" t="t" r="r" b="b"/>
              <a:pathLst>
                <a:path w="4840" h="3925" extrusionOk="0">
                  <a:moveTo>
                    <a:pt x="2420" y="614"/>
                  </a:moveTo>
                  <a:cubicBezTo>
                    <a:pt x="3413" y="614"/>
                    <a:pt x="4226" y="1409"/>
                    <a:pt x="4226" y="2420"/>
                  </a:cubicBezTo>
                  <a:lnTo>
                    <a:pt x="4226" y="3323"/>
                  </a:lnTo>
                  <a:cubicBezTo>
                    <a:pt x="2474" y="3323"/>
                    <a:pt x="2420" y="2239"/>
                    <a:pt x="2420" y="2113"/>
                  </a:cubicBezTo>
                  <a:cubicBezTo>
                    <a:pt x="2420" y="1914"/>
                    <a:pt x="2267" y="1815"/>
                    <a:pt x="2113" y="1815"/>
                  </a:cubicBezTo>
                  <a:cubicBezTo>
                    <a:pt x="1960" y="1815"/>
                    <a:pt x="1806" y="1914"/>
                    <a:pt x="1806" y="2113"/>
                  </a:cubicBezTo>
                  <a:cubicBezTo>
                    <a:pt x="1806" y="2167"/>
                    <a:pt x="1788" y="3323"/>
                    <a:pt x="597" y="3323"/>
                  </a:cubicBezTo>
                  <a:lnTo>
                    <a:pt x="597" y="2420"/>
                  </a:lnTo>
                  <a:cubicBezTo>
                    <a:pt x="597" y="1409"/>
                    <a:pt x="1409" y="614"/>
                    <a:pt x="2420" y="614"/>
                  </a:cubicBezTo>
                  <a:close/>
                  <a:moveTo>
                    <a:pt x="2420" y="1"/>
                  </a:moveTo>
                  <a:cubicBezTo>
                    <a:pt x="1084" y="1"/>
                    <a:pt x="1" y="1084"/>
                    <a:pt x="1" y="2420"/>
                  </a:cubicBezTo>
                  <a:lnTo>
                    <a:pt x="1" y="3630"/>
                  </a:lnTo>
                  <a:cubicBezTo>
                    <a:pt x="1" y="3783"/>
                    <a:pt x="113" y="3920"/>
                    <a:pt x="262" y="3920"/>
                  </a:cubicBezTo>
                  <a:cubicBezTo>
                    <a:pt x="271" y="3920"/>
                    <a:pt x="280" y="3920"/>
                    <a:pt x="290" y="3919"/>
                  </a:cubicBezTo>
                  <a:lnTo>
                    <a:pt x="597" y="3919"/>
                  </a:lnTo>
                  <a:cubicBezTo>
                    <a:pt x="642" y="3922"/>
                    <a:pt x="686" y="3924"/>
                    <a:pt x="731" y="3924"/>
                  </a:cubicBezTo>
                  <a:cubicBezTo>
                    <a:pt x="1328" y="3924"/>
                    <a:pt x="1865" y="3591"/>
                    <a:pt x="2167" y="3070"/>
                  </a:cubicBezTo>
                  <a:cubicBezTo>
                    <a:pt x="2474" y="3503"/>
                    <a:pt x="3088" y="3919"/>
                    <a:pt x="4226" y="3919"/>
                  </a:cubicBezTo>
                  <a:lnTo>
                    <a:pt x="4533" y="3919"/>
                  </a:lnTo>
                  <a:cubicBezTo>
                    <a:pt x="4542" y="3920"/>
                    <a:pt x="4551" y="3920"/>
                    <a:pt x="4560" y="3920"/>
                  </a:cubicBezTo>
                  <a:cubicBezTo>
                    <a:pt x="4711" y="3920"/>
                    <a:pt x="4840" y="3783"/>
                    <a:pt x="4840" y="3630"/>
                  </a:cubicBezTo>
                  <a:lnTo>
                    <a:pt x="4840" y="2420"/>
                  </a:lnTo>
                  <a:cubicBezTo>
                    <a:pt x="4840" y="1084"/>
                    <a:pt x="3756" y="1"/>
                    <a:pt x="24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147;p42"/>
            <p:cNvSpPr/>
            <p:nvPr/>
          </p:nvSpPr>
          <p:spPr>
            <a:xfrm>
              <a:off x="10657117" y="2604402"/>
              <a:ext cx="24050" cy="35371"/>
            </a:xfrm>
            <a:custGeom>
              <a:avLst/>
              <a:gdLst/>
              <a:ahLst/>
              <a:cxnLst/>
              <a:rect l="l" t="t" r="r" b="b"/>
              <a:pathLst>
                <a:path w="614" h="903" extrusionOk="0">
                  <a:moveTo>
                    <a:pt x="0" y="0"/>
                  </a:moveTo>
                  <a:lnTo>
                    <a:pt x="0" y="903"/>
                  </a:lnTo>
                  <a:lnTo>
                    <a:pt x="614" y="903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148;p42"/>
            <p:cNvSpPr/>
            <p:nvPr/>
          </p:nvSpPr>
          <p:spPr>
            <a:xfrm>
              <a:off x="10586379" y="2604402"/>
              <a:ext cx="23384" cy="35371"/>
            </a:xfrm>
            <a:custGeom>
              <a:avLst/>
              <a:gdLst/>
              <a:ahLst/>
              <a:cxnLst/>
              <a:rect l="l" t="t" r="r" b="b"/>
              <a:pathLst>
                <a:path w="597" h="903" extrusionOk="0">
                  <a:moveTo>
                    <a:pt x="1" y="0"/>
                  </a:moveTo>
                  <a:lnTo>
                    <a:pt x="1" y="903"/>
                  </a:lnTo>
                  <a:lnTo>
                    <a:pt x="596" y="903"/>
                  </a:lnTo>
                  <a:lnTo>
                    <a:pt x="5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149;p42"/>
            <p:cNvSpPr/>
            <p:nvPr/>
          </p:nvSpPr>
          <p:spPr>
            <a:xfrm>
              <a:off x="10455557" y="2627746"/>
              <a:ext cx="355781" cy="212889"/>
            </a:xfrm>
            <a:custGeom>
              <a:avLst/>
              <a:gdLst/>
              <a:ahLst/>
              <a:cxnLst/>
              <a:rect l="l" t="t" r="r" b="b"/>
              <a:pathLst>
                <a:path w="9083" h="5435" extrusionOk="0">
                  <a:moveTo>
                    <a:pt x="6356" y="614"/>
                  </a:moveTo>
                  <a:cubicBezTo>
                    <a:pt x="7511" y="614"/>
                    <a:pt x="8468" y="1553"/>
                    <a:pt x="8468" y="2726"/>
                  </a:cubicBezTo>
                  <a:lnTo>
                    <a:pt x="8486" y="4839"/>
                  </a:lnTo>
                  <a:lnTo>
                    <a:pt x="614" y="4839"/>
                  </a:lnTo>
                  <a:lnTo>
                    <a:pt x="614" y="2726"/>
                  </a:lnTo>
                  <a:cubicBezTo>
                    <a:pt x="614" y="1553"/>
                    <a:pt x="1553" y="614"/>
                    <a:pt x="2727" y="614"/>
                  </a:cubicBezTo>
                  <a:lnTo>
                    <a:pt x="3413" y="614"/>
                  </a:lnTo>
                  <a:lnTo>
                    <a:pt x="4261" y="3431"/>
                  </a:lnTo>
                  <a:cubicBezTo>
                    <a:pt x="4297" y="3566"/>
                    <a:pt x="4419" y="3634"/>
                    <a:pt x="4543" y="3634"/>
                  </a:cubicBezTo>
                  <a:cubicBezTo>
                    <a:pt x="4668" y="3634"/>
                    <a:pt x="4794" y="3566"/>
                    <a:pt x="4839" y="3431"/>
                  </a:cubicBezTo>
                  <a:lnTo>
                    <a:pt x="5670" y="614"/>
                  </a:lnTo>
                  <a:close/>
                  <a:moveTo>
                    <a:pt x="2745" y="0"/>
                  </a:moveTo>
                  <a:cubicBezTo>
                    <a:pt x="1228" y="0"/>
                    <a:pt x="0" y="1210"/>
                    <a:pt x="0" y="2726"/>
                  </a:cubicBezTo>
                  <a:lnTo>
                    <a:pt x="0" y="5146"/>
                  </a:lnTo>
                  <a:cubicBezTo>
                    <a:pt x="0" y="5308"/>
                    <a:pt x="127" y="5435"/>
                    <a:pt x="307" y="5435"/>
                  </a:cubicBezTo>
                  <a:lnTo>
                    <a:pt x="8775" y="5435"/>
                  </a:lnTo>
                  <a:cubicBezTo>
                    <a:pt x="8938" y="5435"/>
                    <a:pt x="9082" y="5308"/>
                    <a:pt x="9082" y="5146"/>
                  </a:cubicBezTo>
                  <a:lnTo>
                    <a:pt x="9082" y="2726"/>
                  </a:lnTo>
                  <a:cubicBezTo>
                    <a:pt x="9064" y="1228"/>
                    <a:pt x="7854" y="0"/>
                    <a:pt x="6356" y="0"/>
                  </a:cubicBezTo>
                  <a:lnTo>
                    <a:pt x="5453" y="0"/>
                  </a:lnTo>
                  <a:cubicBezTo>
                    <a:pt x="5327" y="0"/>
                    <a:pt x="5200" y="90"/>
                    <a:pt x="5164" y="217"/>
                  </a:cubicBezTo>
                  <a:lnTo>
                    <a:pt x="4550" y="2275"/>
                  </a:lnTo>
                  <a:lnTo>
                    <a:pt x="3936" y="217"/>
                  </a:lnTo>
                  <a:cubicBezTo>
                    <a:pt x="3900" y="90"/>
                    <a:pt x="3774" y="0"/>
                    <a:pt x="36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150;p42"/>
            <p:cNvSpPr/>
            <p:nvPr/>
          </p:nvSpPr>
          <p:spPr>
            <a:xfrm>
              <a:off x="10728520" y="2769884"/>
              <a:ext cx="23384" cy="59421"/>
            </a:xfrm>
            <a:custGeom>
              <a:avLst/>
              <a:gdLst/>
              <a:ahLst/>
              <a:cxnLst/>
              <a:rect l="l" t="t" r="r" b="b"/>
              <a:pathLst>
                <a:path w="597" h="1517" extrusionOk="0">
                  <a:moveTo>
                    <a:pt x="1" y="0"/>
                  </a:moveTo>
                  <a:lnTo>
                    <a:pt x="1" y="1517"/>
                  </a:lnTo>
                  <a:lnTo>
                    <a:pt x="597" y="1517"/>
                  </a:lnTo>
                  <a:lnTo>
                    <a:pt x="5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151;p42"/>
            <p:cNvSpPr/>
            <p:nvPr/>
          </p:nvSpPr>
          <p:spPr>
            <a:xfrm>
              <a:off x="10514936" y="2769884"/>
              <a:ext cx="24090" cy="59421"/>
            </a:xfrm>
            <a:custGeom>
              <a:avLst/>
              <a:gdLst/>
              <a:ahLst/>
              <a:cxnLst/>
              <a:rect l="l" t="t" r="r" b="b"/>
              <a:pathLst>
                <a:path w="615" h="1517" extrusionOk="0">
                  <a:moveTo>
                    <a:pt x="1" y="0"/>
                  </a:moveTo>
                  <a:lnTo>
                    <a:pt x="1" y="1517"/>
                  </a:lnTo>
                  <a:lnTo>
                    <a:pt x="615" y="1517"/>
                  </a:lnTo>
                  <a:lnTo>
                    <a:pt x="6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52;p42"/>
            <p:cNvSpPr/>
            <p:nvPr/>
          </p:nvSpPr>
          <p:spPr>
            <a:xfrm>
              <a:off x="10625978" y="2639731"/>
              <a:ext cx="90561" cy="127342"/>
            </a:xfrm>
            <a:custGeom>
              <a:avLst/>
              <a:gdLst/>
              <a:ahLst/>
              <a:cxnLst/>
              <a:rect l="l" t="t" r="r" b="b"/>
              <a:pathLst>
                <a:path w="2312" h="3251" extrusionOk="0">
                  <a:moveTo>
                    <a:pt x="1698" y="1"/>
                  </a:moveTo>
                  <a:lnTo>
                    <a:pt x="1698" y="1373"/>
                  </a:lnTo>
                  <a:lnTo>
                    <a:pt x="1" y="2800"/>
                  </a:lnTo>
                  <a:lnTo>
                    <a:pt x="398" y="3251"/>
                  </a:lnTo>
                  <a:lnTo>
                    <a:pt x="2203" y="1752"/>
                  </a:lnTo>
                  <a:cubicBezTo>
                    <a:pt x="2258" y="1680"/>
                    <a:pt x="2294" y="1608"/>
                    <a:pt x="2312" y="1518"/>
                  </a:cubicBezTo>
                  <a:lnTo>
                    <a:pt x="23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53;p42"/>
            <p:cNvSpPr/>
            <p:nvPr/>
          </p:nvSpPr>
          <p:spPr>
            <a:xfrm>
              <a:off x="10551010" y="2639731"/>
              <a:ext cx="90561" cy="127342"/>
            </a:xfrm>
            <a:custGeom>
              <a:avLst/>
              <a:gdLst/>
              <a:ahLst/>
              <a:cxnLst/>
              <a:rect l="l" t="t" r="r" b="b"/>
              <a:pathLst>
                <a:path w="2312" h="3251" extrusionOk="0">
                  <a:moveTo>
                    <a:pt x="1" y="1"/>
                  </a:moveTo>
                  <a:lnTo>
                    <a:pt x="1" y="1518"/>
                  </a:lnTo>
                  <a:cubicBezTo>
                    <a:pt x="1" y="1608"/>
                    <a:pt x="37" y="1680"/>
                    <a:pt x="109" y="1734"/>
                  </a:cubicBezTo>
                  <a:lnTo>
                    <a:pt x="1915" y="3251"/>
                  </a:lnTo>
                  <a:lnTo>
                    <a:pt x="2312" y="2800"/>
                  </a:lnTo>
                  <a:lnTo>
                    <a:pt x="597" y="1373"/>
                  </a:lnTo>
                  <a:lnTo>
                    <a:pt x="59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54;p42"/>
            <p:cNvSpPr/>
            <p:nvPr/>
          </p:nvSpPr>
          <p:spPr>
            <a:xfrm>
              <a:off x="10621748" y="2758564"/>
              <a:ext cx="23384" cy="70741"/>
            </a:xfrm>
            <a:custGeom>
              <a:avLst/>
              <a:gdLst/>
              <a:ahLst/>
              <a:cxnLst/>
              <a:rect l="l" t="t" r="r" b="b"/>
              <a:pathLst>
                <a:path w="597" h="1806" extrusionOk="0">
                  <a:moveTo>
                    <a:pt x="0" y="0"/>
                  </a:moveTo>
                  <a:lnTo>
                    <a:pt x="0" y="1806"/>
                  </a:lnTo>
                  <a:lnTo>
                    <a:pt x="596" y="1806"/>
                  </a:lnTo>
                  <a:lnTo>
                    <a:pt x="5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55;p42"/>
            <p:cNvSpPr/>
            <p:nvPr/>
          </p:nvSpPr>
          <p:spPr>
            <a:xfrm>
              <a:off x="10562330" y="2532961"/>
              <a:ext cx="142187" cy="24090"/>
            </a:xfrm>
            <a:custGeom>
              <a:avLst/>
              <a:gdLst/>
              <a:ahLst/>
              <a:cxnLst/>
              <a:rect l="l" t="t" r="r" b="b"/>
              <a:pathLst>
                <a:path w="3630" h="615" extrusionOk="0">
                  <a:moveTo>
                    <a:pt x="1" y="1"/>
                  </a:moveTo>
                  <a:lnTo>
                    <a:pt x="1" y="614"/>
                  </a:lnTo>
                  <a:lnTo>
                    <a:pt x="3630" y="614"/>
                  </a:lnTo>
                  <a:lnTo>
                    <a:pt x="363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56;p42"/>
            <p:cNvSpPr/>
            <p:nvPr/>
          </p:nvSpPr>
          <p:spPr>
            <a:xfrm>
              <a:off x="10242678" y="2320087"/>
              <a:ext cx="189583" cy="521274"/>
            </a:xfrm>
            <a:custGeom>
              <a:avLst/>
              <a:gdLst/>
              <a:ahLst/>
              <a:cxnLst/>
              <a:rect l="l" t="t" r="r" b="b"/>
              <a:pathLst>
                <a:path w="4840" h="13308" extrusionOk="0">
                  <a:moveTo>
                    <a:pt x="903" y="1"/>
                  </a:moveTo>
                  <a:cubicBezTo>
                    <a:pt x="416" y="1"/>
                    <a:pt x="0" y="398"/>
                    <a:pt x="0" y="904"/>
                  </a:cubicBezTo>
                  <a:lnTo>
                    <a:pt x="0" y="11791"/>
                  </a:lnTo>
                  <a:cubicBezTo>
                    <a:pt x="0" y="12622"/>
                    <a:pt x="687" y="13308"/>
                    <a:pt x="1517" y="13308"/>
                  </a:cubicBezTo>
                  <a:lnTo>
                    <a:pt x="4839" y="13308"/>
                  </a:lnTo>
                  <a:lnTo>
                    <a:pt x="4839" y="12694"/>
                  </a:lnTo>
                  <a:lnTo>
                    <a:pt x="1517" y="12694"/>
                  </a:lnTo>
                  <a:cubicBezTo>
                    <a:pt x="1012" y="12694"/>
                    <a:pt x="614" y="12297"/>
                    <a:pt x="614" y="11791"/>
                  </a:cubicBezTo>
                  <a:lnTo>
                    <a:pt x="614" y="904"/>
                  </a:lnTo>
                  <a:cubicBezTo>
                    <a:pt x="614" y="741"/>
                    <a:pt x="741" y="597"/>
                    <a:pt x="903" y="597"/>
                  </a:cubicBezTo>
                  <a:lnTo>
                    <a:pt x="1806" y="597"/>
                  </a:lnTo>
                  <a:lnTo>
                    <a:pt x="18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7;p42"/>
            <p:cNvSpPr/>
            <p:nvPr/>
          </p:nvSpPr>
          <p:spPr>
            <a:xfrm>
              <a:off x="10420188" y="2308063"/>
              <a:ext cx="24090" cy="94831"/>
            </a:xfrm>
            <a:custGeom>
              <a:avLst/>
              <a:gdLst/>
              <a:ahLst/>
              <a:cxnLst/>
              <a:rect l="l" t="t" r="r" b="b"/>
              <a:pathLst>
                <a:path w="615" h="2421" extrusionOk="0">
                  <a:moveTo>
                    <a:pt x="0" y="1"/>
                  </a:moveTo>
                  <a:lnTo>
                    <a:pt x="0" y="2420"/>
                  </a:lnTo>
                  <a:lnTo>
                    <a:pt x="614" y="2420"/>
                  </a:lnTo>
                  <a:lnTo>
                    <a:pt x="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58;p42"/>
            <p:cNvSpPr/>
            <p:nvPr/>
          </p:nvSpPr>
          <p:spPr>
            <a:xfrm>
              <a:off x="10384819" y="2343431"/>
              <a:ext cx="94831" cy="24090"/>
            </a:xfrm>
            <a:custGeom>
              <a:avLst/>
              <a:gdLst/>
              <a:ahLst/>
              <a:cxnLst/>
              <a:rect l="l" t="t" r="r" b="b"/>
              <a:pathLst>
                <a:path w="2421" h="615" extrusionOk="0">
                  <a:moveTo>
                    <a:pt x="1" y="1"/>
                  </a:moveTo>
                  <a:lnTo>
                    <a:pt x="1" y="615"/>
                  </a:lnTo>
                  <a:lnTo>
                    <a:pt x="2420" y="615"/>
                  </a:lnTo>
                  <a:lnTo>
                    <a:pt x="24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59;p42"/>
            <p:cNvSpPr/>
            <p:nvPr/>
          </p:nvSpPr>
          <p:spPr>
            <a:xfrm>
              <a:off x="10337426" y="2272029"/>
              <a:ext cx="189583" cy="165532"/>
            </a:xfrm>
            <a:custGeom>
              <a:avLst/>
              <a:gdLst/>
              <a:ahLst/>
              <a:cxnLst/>
              <a:rect l="l" t="t" r="r" b="b"/>
              <a:pathLst>
                <a:path w="4840" h="4226" extrusionOk="0">
                  <a:moveTo>
                    <a:pt x="3937" y="614"/>
                  </a:moveTo>
                  <a:cubicBezTo>
                    <a:pt x="4100" y="614"/>
                    <a:pt x="4244" y="758"/>
                    <a:pt x="4226" y="921"/>
                  </a:cubicBezTo>
                  <a:lnTo>
                    <a:pt x="4226" y="3340"/>
                  </a:lnTo>
                  <a:cubicBezTo>
                    <a:pt x="4244" y="3503"/>
                    <a:pt x="4100" y="3629"/>
                    <a:pt x="3937" y="3629"/>
                  </a:cubicBezTo>
                  <a:lnTo>
                    <a:pt x="904" y="3629"/>
                  </a:lnTo>
                  <a:cubicBezTo>
                    <a:pt x="741" y="3629"/>
                    <a:pt x="597" y="3503"/>
                    <a:pt x="597" y="3340"/>
                  </a:cubicBezTo>
                  <a:lnTo>
                    <a:pt x="597" y="921"/>
                  </a:lnTo>
                  <a:cubicBezTo>
                    <a:pt x="597" y="758"/>
                    <a:pt x="741" y="614"/>
                    <a:pt x="904" y="614"/>
                  </a:cubicBezTo>
                  <a:close/>
                  <a:moveTo>
                    <a:pt x="904" y="0"/>
                  </a:moveTo>
                  <a:cubicBezTo>
                    <a:pt x="416" y="0"/>
                    <a:pt x="1" y="415"/>
                    <a:pt x="1" y="903"/>
                  </a:cubicBezTo>
                  <a:lnTo>
                    <a:pt x="1" y="3322"/>
                  </a:lnTo>
                  <a:cubicBezTo>
                    <a:pt x="1" y="3828"/>
                    <a:pt x="416" y="4225"/>
                    <a:pt x="904" y="4225"/>
                  </a:cubicBezTo>
                  <a:lnTo>
                    <a:pt x="3937" y="4225"/>
                  </a:lnTo>
                  <a:cubicBezTo>
                    <a:pt x="4425" y="4225"/>
                    <a:pt x="4840" y="3828"/>
                    <a:pt x="4840" y="3322"/>
                  </a:cubicBezTo>
                  <a:lnTo>
                    <a:pt x="4840" y="921"/>
                  </a:lnTo>
                  <a:cubicBezTo>
                    <a:pt x="4840" y="415"/>
                    <a:pt x="4425" y="18"/>
                    <a:pt x="3937" y="18"/>
                  </a:cubicBezTo>
                  <a:lnTo>
                    <a:pt x="39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60;p42"/>
            <p:cNvSpPr/>
            <p:nvPr/>
          </p:nvSpPr>
          <p:spPr>
            <a:xfrm>
              <a:off x="10551010" y="2320087"/>
              <a:ext cx="70780" cy="59460"/>
            </a:xfrm>
            <a:custGeom>
              <a:avLst/>
              <a:gdLst/>
              <a:ahLst/>
              <a:cxnLst/>
              <a:rect l="l" t="t" r="r" b="b"/>
              <a:pathLst>
                <a:path w="1807" h="1518" extrusionOk="0">
                  <a:moveTo>
                    <a:pt x="1" y="1"/>
                  </a:moveTo>
                  <a:lnTo>
                    <a:pt x="1" y="597"/>
                  </a:lnTo>
                  <a:lnTo>
                    <a:pt x="904" y="597"/>
                  </a:lnTo>
                  <a:cubicBezTo>
                    <a:pt x="1066" y="597"/>
                    <a:pt x="1192" y="741"/>
                    <a:pt x="1192" y="904"/>
                  </a:cubicBezTo>
                  <a:lnTo>
                    <a:pt x="1192" y="1517"/>
                  </a:lnTo>
                  <a:lnTo>
                    <a:pt x="1806" y="1517"/>
                  </a:lnTo>
                  <a:lnTo>
                    <a:pt x="1806" y="904"/>
                  </a:lnTo>
                  <a:cubicBezTo>
                    <a:pt x="1806" y="398"/>
                    <a:pt x="1409" y="1"/>
                    <a:pt x="9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61;p42"/>
            <p:cNvSpPr/>
            <p:nvPr/>
          </p:nvSpPr>
          <p:spPr>
            <a:xfrm>
              <a:off x="10302096" y="2485569"/>
              <a:ext cx="70741" cy="24090"/>
            </a:xfrm>
            <a:custGeom>
              <a:avLst/>
              <a:gdLst/>
              <a:ahLst/>
              <a:cxnLst/>
              <a:rect l="l" t="t" r="r" b="b"/>
              <a:pathLst>
                <a:path w="1806" h="615" extrusionOk="0">
                  <a:moveTo>
                    <a:pt x="0" y="1"/>
                  </a:moveTo>
                  <a:lnTo>
                    <a:pt x="0" y="615"/>
                  </a:lnTo>
                  <a:lnTo>
                    <a:pt x="1806" y="615"/>
                  </a:lnTo>
                  <a:lnTo>
                    <a:pt x="18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62;p42"/>
            <p:cNvSpPr/>
            <p:nvPr/>
          </p:nvSpPr>
          <p:spPr>
            <a:xfrm>
              <a:off x="10396844" y="2485569"/>
              <a:ext cx="70780" cy="24090"/>
            </a:xfrm>
            <a:custGeom>
              <a:avLst/>
              <a:gdLst/>
              <a:ahLst/>
              <a:cxnLst/>
              <a:rect l="l" t="t" r="r" b="b"/>
              <a:pathLst>
                <a:path w="1807" h="615" extrusionOk="0">
                  <a:moveTo>
                    <a:pt x="1" y="1"/>
                  </a:moveTo>
                  <a:lnTo>
                    <a:pt x="1" y="615"/>
                  </a:lnTo>
                  <a:lnTo>
                    <a:pt x="1806" y="615"/>
                  </a:lnTo>
                  <a:lnTo>
                    <a:pt x="18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163;p42"/>
            <p:cNvSpPr/>
            <p:nvPr/>
          </p:nvSpPr>
          <p:spPr>
            <a:xfrm>
              <a:off x="10491631" y="2485569"/>
              <a:ext cx="23345" cy="24090"/>
            </a:xfrm>
            <a:custGeom>
              <a:avLst/>
              <a:gdLst/>
              <a:ahLst/>
              <a:cxnLst/>
              <a:rect l="l" t="t" r="r" b="b"/>
              <a:pathLst>
                <a:path w="596" h="615" extrusionOk="0">
                  <a:moveTo>
                    <a:pt x="0" y="1"/>
                  </a:moveTo>
                  <a:lnTo>
                    <a:pt x="0" y="615"/>
                  </a:lnTo>
                  <a:lnTo>
                    <a:pt x="596" y="615"/>
                  </a:lnTo>
                  <a:lnTo>
                    <a:pt x="5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164;p42"/>
            <p:cNvSpPr/>
            <p:nvPr/>
          </p:nvSpPr>
          <p:spPr>
            <a:xfrm>
              <a:off x="10302096" y="2544985"/>
              <a:ext cx="70741" cy="23384"/>
            </a:xfrm>
            <a:custGeom>
              <a:avLst/>
              <a:gdLst/>
              <a:ahLst/>
              <a:cxnLst/>
              <a:rect l="l" t="t" r="r" b="b"/>
              <a:pathLst>
                <a:path w="1806" h="597" extrusionOk="0">
                  <a:moveTo>
                    <a:pt x="0" y="1"/>
                  </a:moveTo>
                  <a:lnTo>
                    <a:pt x="0" y="596"/>
                  </a:lnTo>
                  <a:lnTo>
                    <a:pt x="1806" y="596"/>
                  </a:lnTo>
                  <a:lnTo>
                    <a:pt x="18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165;p42"/>
            <p:cNvSpPr/>
            <p:nvPr/>
          </p:nvSpPr>
          <p:spPr>
            <a:xfrm>
              <a:off x="10396844" y="2544985"/>
              <a:ext cx="70780" cy="23384"/>
            </a:xfrm>
            <a:custGeom>
              <a:avLst/>
              <a:gdLst/>
              <a:ahLst/>
              <a:cxnLst/>
              <a:rect l="l" t="t" r="r" b="b"/>
              <a:pathLst>
                <a:path w="1807" h="597" extrusionOk="0">
                  <a:moveTo>
                    <a:pt x="1" y="1"/>
                  </a:moveTo>
                  <a:lnTo>
                    <a:pt x="1" y="596"/>
                  </a:lnTo>
                  <a:lnTo>
                    <a:pt x="1806" y="596"/>
                  </a:lnTo>
                  <a:lnTo>
                    <a:pt x="18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166;p42"/>
            <p:cNvSpPr/>
            <p:nvPr/>
          </p:nvSpPr>
          <p:spPr>
            <a:xfrm>
              <a:off x="10491631" y="2544985"/>
              <a:ext cx="23345" cy="23384"/>
            </a:xfrm>
            <a:custGeom>
              <a:avLst/>
              <a:gdLst/>
              <a:ahLst/>
              <a:cxnLst/>
              <a:rect l="l" t="t" r="r" b="b"/>
              <a:pathLst>
                <a:path w="596" h="597" extrusionOk="0">
                  <a:moveTo>
                    <a:pt x="0" y="1"/>
                  </a:moveTo>
                  <a:lnTo>
                    <a:pt x="0" y="596"/>
                  </a:lnTo>
                  <a:lnTo>
                    <a:pt x="596" y="596"/>
                  </a:lnTo>
                  <a:lnTo>
                    <a:pt x="5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167;p42"/>
            <p:cNvSpPr/>
            <p:nvPr/>
          </p:nvSpPr>
          <p:spPr>
            <a:xfrm>
              <a:off x="10302096" y="2604402"/>
              <a:ext cx="70741" cy="23384"/>
            </a:xfrm>
            <a:custGeom>
              <a:avLst/>
              <a:gdLst/>
              <a:ahLst/>
              <a:cxnLst/>
              <a:rect l="l" t="t" r="r" b="b"/>
              <a:pathLst>
                <a:path w="1806" h="597" extrusionOk="0">
                  <a:moveTo>
                    <a:pt x="0" y="0"/>
                  </a:moveTo>
                  <a:lnTo>
                    <a:pt x="0" y="596"/>
                  </a:lnTo>
                  <a:lnTo>
                    <a:pt x="1806" y="596"/>
                  </a:lnTo>
                  <a:lnTo>
                    <a:pt x="180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168;p42"/>
            <p:cNvSpPr/>
            <p:nvPr/>
          </p:nvSpPr>
          <p:spPr>
            <a:xfrm>
              <a:off x="10396844" y="2604402"/>
              <a:ext cx="70780" cy="23384"/>
            </a:xfrm>
            <a:custGeom>
              <a:avLst/>
              <a:gdLst/>
              <a:ahLst/>
              <a:cxnLst/>
              <a:rect l="l" t="t" r="r" b="b"/>
              <a:pathLst>
                <a:path w="1807" h="597" extrusionOk="0">
                  <a:moveTo>
                    <a:pt x="1" y="0"/>
                  </a:moveTo>
                  <a:lnTo>
                    <a:pt x="1" y="596"/>
                  </a:lnTo>
                  <a:lnTo>
                    <a:pt x="1806" y="596"/>
                  </a:lnTo>
                  <a:lnTo>
                    <a:pt x="180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169;p42"/>
            <p:cNvSpPr/>
            <p:nvPr/>
          </p:nvSpPr>
          <p:spPr>
            <a:xfrm>
              <a:off x="10491631" y="2604402"/>
              <a:ext cx="23345" cy="23384"/>
            </a:xfrm>
            <a:custGeom>
              <a:avLst/>
              <a:gdLst/>
              <a:ahLst/>
              <a:cxnLst/>
              <a:rect l="l" t="t" r="r" b="b"/>
              <a:pathLst>
                <a:path w="596" h="597" extrusionOk="0">
                  <a:moveTo>
                    <a:pt x="0" y="0"/>
                  </a:moveTo>
                  <a:lnTo>
                    <a:pt x="0" y="596"/>
                  </a:lnTo>
                  <a:lnTo>
                    <a:pt x="596" y="596"/>
                  </a:lnTo>
                  <a:lnTo>
                    <a:pt x="5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170;p42"/>
            <p:cNvSpPr/>
            <p:nvPr/>
          </p:nvSpPr>
          <p:spPr>
            <a:xfrm>
              <a:off x="10302096" y="2663779"/>
              <a:ext cx="70741" cy="23384"/>
            </a:xfrm>
            <a:custGeom>
              <a:avLst/>
              <a:gdLst/>
              <a:ahLst/>
              <a:cxnLst/>
              <a:rect l="l" t="t" r="r" b="b"/>
              <a:pathLst>
                <a:path w="1806" h="597" extrusionOk="0">
                  <a:moveTo>
                    <a:pt x="0" y="1"/>
                  </a:moveTo>
                  <a:lnTo>
                    <a:pt x="0" y="597"/>
                  </a:lnTo>
                  <a:lnTo>
                    <a:pt x="1806" y="597"/>
                  </a:lnTo>
                  <a:lnTo>
                    <a:pt x="18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171;p42"/>
            <p:cNvSpPr/>
            <p:nvPr/>
          </p:nvSpPr>
          <p:spPr>
            <a:xfrm>
              <a:off x="10396844" y="2663779"/>
              <a:ext cx="47435" cy="23384"/>
            </a:xfrm>
            <a:custGeom>
              <a:avLst/>
              <a:gdLst/>
              <a:ahLst/>
              <a:cxnLst/>
              <a:rect l="l" t="t" r="r" b="b"/>
              <a:pathLst>
                <a:path w="1211" h="597" extrusionOk="0">
                  <a:moveTo>
                    <a:pt x="1" y="1"/>
                  </a:moveTo>
                  <a:lnTo>
                    <a:pt x="1" y="597"/>
                  </a:lnTo>
                  <a:lnTo>
                    <a:pt x="1210" y="597"/>
                  </a:lnTo>
                  <a:lnTo>
                    <a:pt x="121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172;p42"/>
            <p:cNvSpPr/>
            <p:nvPr/>
          </p:nvSpPr>
          <p:spPr>
            <a:xfrm>
              <a:off x="10302096" y="2722491"/>
              <a:ext cx="70741" cy="24090"/>
            </a:xfrm>
            <a:custGeom>
              <a:avLst/>
              <a:gdLst/>
              <a:ahLst/>
              <a:cxnLst/>
              <a:rect l="l" t="t" r="r" b="b"/>
              <a:pathLst>
                <a:path w="1806" h="615" extrusionOk="0">
                  <a:moveTo>
                    <a:pt x="0" y="0"/>
                  </a:moveTo>
                  <a:lnTo>
                    <a:pt x="0" y="614"/>
                  </a:lnTo>
                  <a:lnTo>
                    <a:pt x="1806" y="614"/>
                  </a:lnTo>
                  <a:lnTo>
                    <a:pt x="180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173;p42"/>
            <p:cNvSpPr/>
            <p:nvPr/>
          </p:nvSpPr>
          <p:spPr>
            <a:xfrm>
              <a:off x="10396844" y="2722491"/>
              <a:ext cx="35410" cy="24090"/>
            </a:xfrm>
            <a:custGeom>
              <a:avLst/>
              <a:gdLst/>
              <a:ahLst/>
              <a:cxnLst/>
              <a:rect l="l" t="t" r="r" b="b"/>
              <a:pathLst>
                <a:path w="904" h="615" extrusionOk="0">
                  <a:moveTo>
                    <a:pt x="1" y="0"/>
                  </a:moveTo>
                  <a:lnTo>
                    <a:pt x="1" y="614"/>
                  </a:lnTo>
                  <a:lnTo>
                    <a:pt x="903" y="614"/>
                  </a:lnTo>
                  <a:lnTo>
                    <a:pt x="9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175;p42"/>
          <p:cNvGrpSpPr/>
          <p:nvPr/>
        </p:nvGrpSpPr>
        <p:grpSpPr>
          <a:xfrm>
            <a:off x="6215074" y="3500444"/>
            <a:ext cx="285752" cy="285752"/>
            <a:chOff x="6063350" y="1013200"/>
            <a:chExt cx="362950" cy="362825"/>
          </a:xfrm>
          <a:solidFill>
            <a:schemeClr val="accent6">
              <a:lumMod val="75000"/>
            </a:schemeClr>
          </a:solidFill>
        </p:grpSpPr>
        <p:sp>
          <p:nvSpPr>
            <p:cNvPr id="133" name="Google Shape;1176;p42"/>
            <p:cNvSpPr/>
            <p:nvPr/>
          </p:nvSpPr>
          <p:spPr>
            <a:xfrm>
              <a:off x="6123825" y="1126375"/>
              <a:ext cx="106100" cy="98450"/>
            </a:xfrm>
            <a:custGeom>
              <a:avLst/>
              <a:gdLst/>
              <a:ahLst/>
              <a:cxnLst/>
              <a:rect l="l" t="t" r="r" b="b"/>
              <a:pathLst>
                <a:path w="4244" h="3938" extrusionOk="0">
                  <a:moveTo>
                    <a:pt x="1" y="1"/>
                  </a:moveTo>
                  <a:lnTo>
                    <a:pt x="1" y="1807"/>
                  </a:lnTo>
                  <a:cubicBezTo>
                    <a:pt x="1" y="2980"/>
                    <a:pt x="958" y="3937"/>
                    <a:pt x="2113" y="3937"/>
                  </a:cubicBezTo>
                  <a:cubicBezTo>
                    <a:pt x="3287" y="3937"/>
                    <a:pt x="4244" y="2980"/>
                    <a:pt x="4244" y="1807"/>
                  </a:cubicBezTo>
                  <a:lnTo>
                    <a:pt x="4244" y="1"/>
                  </a:lnTo>
                  <a:lnTo>
                    <a:pt x="3630" y="1"/>
                  </a:lnTo>
                  <a:lnTo>
                    <a:pt x="3630" y="1807"/>
                  </a:lnTo>
                  <a:cubicBezTo>
                    <a:pt x="3630" y="2655"/>
                    <a:pt x="2962" y="3323"/>
                    <a:pt x="2113" y="3323"/>
                  </a:cubicBezTo>
                  <a:cubicBezTo>
                    <a:pt x="1283" y="3323"/>
                    <a:pt x="615" y="2655"/>
                    <a:pt x="615" y="1807"/>
                  </a:cubicBezTo>
                  <a:lnTo>
                    <a:pt x="61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177;p42"/>
            <p:cNvSpPr/>
            <p:nvPr/>
          </p:nvSpPr>
          <p:spPr>
            <a:xfrm>
              <a:off x="6131500" y="1104050"/>
              <a:ext cx="90750" cy="52750"/>
            </a:xfrm>
            <a:custGeom>
              <a:avLst/>
              <a:gdLst/>
              <a:ahLst/>
              <a:cxnLst/>
              <a:rect l="l" t="t" r="r" b="b"/>
              <a:pathLst>
                <a:path w="3630" h="2110" extrusionOk="0">
                  <a:moveTo>
                    <a:pt x="1508" y="0"/>
                  </a:moveTo>
                  <a:cubicBezTo>
                    <a:pt x="1359" y="0"/>
                    <a:pt x="1210" y="100"/>
                    <a:pt x="1210" y="298"/>
                  </a:cubicBezTo>
                  <a:cubicBezTo>
                    <a:pt x="1210" y="352"/>
                    <a:pt x="1192" y="1508"/>
                    <a:pt x="1" y="1508"/>
                  </a:cubicBezTo>
                  <a:lnTo>
                    <a:pt x="1" y="2104"/>
                  </a:lnTo>
                  <a:cubicBezTo>
                    <a:pt x="44" y="2107"/>
                    <a:pt x="88" y="2109"/>
                    <a:pt x="132" y="2109"/>
                  </a:cubicBezTo>
                  <a:cubicBezTo>
                    <a:pt x="716" y="2109"/>
                    <a:pt x="1268" y="1776"/>
                    <a:pt x="1553" y="1255"/>
                  </a:cubicBezTo>
                  <a:cubicBezTo>
                    <a:pt x="1878" y="1688"/>
                    <a:pt x="2474" y="2104"/>
                    <a:pt x="3630" y="2104"/>
                  </a:cubicBezTo>
                  <a:lnTo>
                    <a:pt x="3630" y="1508"/>
                  </a:lnTo>
                  <a:cubicBezTo>
                    <a:pt x="1878" y="1508"/>
                    <a:pt x="1824" y="425"/>
                    <a:pt x="1824" y="298"/>
                  </a:cubicBezTo>
                  <a:lnTo>
                    <a:pt x="1806" y="298"/>
                  </a:lnTo>
                  <a:cubicBezTo>
                    <a:pt x="1806" y="100"/>
                    <a:pt x="1657" y="0"/>
                    <a:pt x="15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178;p42"/>
            <p:cNvSpPr/>
            <p:nvPr/>
          </p:nvSpPr>
          <p:spPr>
            <a:xfrm>
              <a:off x="6085925" y="1071325"/>
              <a:ext cx="68175" cy="145825"/>
            </a:xfrm>
            <a:custGeom>
              <a:avLst/>
              <a:gdLst/>
              <a:ahLst/>
              <a:cxnLst/>
              <a:rect l="l" t="t" r="r" b="b"/>
              <a:pathLst>
                <a:path w="2727" h="5833" extrusionOk="0">
                  <a:moveTo>
                    <a:pt x="1282" y="0"/>
                  </a:moveTo>
                  <a:cubicBezTo>
                    <a:pt x="849" y="542"/>
                    <a:pt x="614" y="1210"/>
                    <a:pt x="614" y="1914"/>
                  </a:cubicBezTo>
                  <a:cubicBezTo>
                    <a:pt x="614" y="4207"/>
                    <a:pt x="36" y="5399"/>
                    <a:pt x="36" y="5399"/>
                  </a:cubicBezTo>
                  <a:cubicBezTo>
                    <a:pt x="18" y="5435"/>
                    <a:pt x="0" y="5489"/>
                    <a:pt x="0" y="5543"/>
                  </a:cubicBezTo>
                  <a:cubicBezTo>
                    <a:pt x="0" y="5706"/>
                    <a:pt x="144" y="5832"/>
                    <a:pt x="307" y="5832"/>
                  </a:cubicBezTo>
                  <a:lnTo>
                    <a:pt x="2726" y="5832"/>
                  </a:lnTo>
                  <a:lnTo>
                    <a:pt x="2726" y="5236"/>
                  </a:lnTo>
                  <a:lnTo>
                    <a:pt x="758" y="5236"/>
                  </a:lnTo>
                  <a:cubicBezTo>
                    <a:pt x="1083" y="4153"/>
                    <a:pt x="1246" y="3034"/>
                    <a:pt x="1210" y="1914"/>
                  </a:cubicBezTo>
                  <a:cubicBezTo>
                    <a:pt x="1210" y="1354"/>
                    <a:pt x="1408" y="813"/>
                    <a:pt x="1751" y="379"/>
                  </a:cubicBezTo>
                  <a:lnTo>
                    <a:pt x="12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179;p42"/>
            <p:cNvSpPr/>
            <p:nvPr/>
          </p:nvSpPr>
          <p:spPr>
            <a:xfrm>
              <a:off x="6199200" y="1071325"/>
              <a:ext cx="69550" cy="145825"/>
            </a:xfrm>
            <a:custGeom>
              <a:avLst/>
              <a:gdLst/>
              <a:ahLst/>
              <a:cxnLst/>
              <a:rect l="l" t="t" r="r" b="b"/>
              <a:pathLst>
                <a:path w="2782" h="5833" extrusionOk="0">
                  <a:moveTo>
                    <a:pt x="1464" y="0"/>
                  </a:moveTo>
                  <a:lnTo>
                    <a:pt x="976" y="379"/>
                  </a:lnTo>
                  <a:cubicBezTo>
                    <a:pt x="1337" y="813"/>
                    <a:pt x="1518" y="1354"/>
                    <a:pt x="1518" y="1914"/>
                  </a:cubicBezTo>
                  <a:cubicBezTo>
                    <a:pt x="1500" y="3034"/>
                    <a:pt x="1662" y="4153"/>
                    <a:pt x="1987" y="5236"/>
                  </a:cubicBezTo>
                  <a:lnTo>
                    <a:pt x="1" y="5236"/>
                  </a:lnTo>
                  <a:lnTo>
                    <a:pt x="1" y="5832"/>
                  </a:lnTo>
                  <a:lnTo>
                    <a:pt x="2439" y="5832"/>
                  </a:lnTo>
                  <a:cubicBezTo>
                    <a:pt x="2475" y="5832"/>
                    <a:pt x="2529" y="5832"/>
                    <a:pt x="2565" y="5814"/>
                  </a:cubicBezTo>
                  <a:cubicBezTo>
                    <a:pt x="2709" y="5742"/>
                    <a:pt x="2782" y="5543"/>
                    <a:pt x="2709" y="5399"/>
                  </a:cubicBezTo>
                  <a:cubicBezTo>
                    <a:pt x="2709" y="5399"/>
                    <a:pt x="2132" y="4207"/>
                    <a:pt x="2132" y="1914"/>
                  </a:cubicBezTo>
                  <a:cubicBezTo>
                    <a:pt x="2132" y="1210"/>
                    <a:pt x="1897" y="542"/>
                    <a:pt x="14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180;p42"/>
            <p:cNvSpPr/>
            <p:nvPr/>
          </p:nvSpPr>
          <p:spPr>
            <a:xfrm>
              <a:off x="6146400" y="1209900"/>
              <a:ext cx="60500" cy="54175"/>
            </a:xfrm>
            <a:custGeom>
              <a:avLst/>
              <a:gdLst/>
              <a:ahLst/>
              <a:cxnLst/>
              <a:rect l="l" t="t" r="r" b="b"/>
              <a:pathLst>
                <a:path w="2420" h="2167" extrusionOk="0">
                  <a:moveTo>
                    <a:pt x="0" y="0"/>
                  </a:moveTo>
                  <a:lnTo>
                    <a:pt x="0" y="1210"/>
                  </a:lnTo>
                  <a:cubicBezTo>
                    <a:pt x="0" y="1282"/>
                    <a:pt x="37" y="1354"/>
                    <a:pt x="91" y="1427"/>
                  </a:cubicBezTo>
                  <a:lnTo>
                    <a:pt x="578" y="1896"/>
                  </a:lnTo>
                  <a:cubicBezTo>
                    <a:pt x="750" y="2077"/>
                    <a:pt x="980" y="2167"/>
                    <a:pt x="1212" y="2167"/>
                  </a:cubicBezTo>
                  <a:cubicBezTo>
                    <a:pt x="1445" y="2167"/>
                    <a:pt x="1680" y="2077"/>
                    <a:pt x="1860" y="1896"/>
                  </a:cubicBezTo>
                  <a:lnTo>
                    <a:pt x="2348" y="1427"/>
                  </a:lnTo>
                  <a:cubicBezTo>
                    <a:pt x="2402" y="1354"/>
                    <a:pt x="2420" y="1282"/>
                    <a:pt x="2420" y="1210"/>
                  </a:cubicBezTo>
                  <a:lnTo>
                    <a:pt x="2420" y="0"/>
                  </a:lnTo>
                  <a:lnTo>
                    <a:pt x="1824" y="0"/>
                  </a:lnTo>
                  <a:lnTo>
                    <a:pt x="1824" y="1084"/>
                  </a:lnTo>
                  <a:lnTo>
                    <a:pt x="1427" y="1463"/>
                  </a:lnTo>
                  <a:cubicBezTo>
                    <a:pt x="1373" y="1526"/>
                    <a:pt x="1296" y="1558"/>
                    <a:pt x="1219" y="1558"/>
                  </a:cubicBezTo>
                  <a:cubicBezTo>
                    <a:pt x="1142" y="1558"/>
                    <a:pt x="1066" y="1526"/>
                    <a:pt x="1012" y="1463"/>
                  </a:cubicBezTo>
                  <a:lnTo>
                    <a:pt x="614" y="1084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181;p42"/>
            <p:cNvSpPr/>
            <p:nvPr/>
          </p:nvSpPr>
          <p:spPr>
            <a:xfrm>
              <a:off x="6063350" y="1232475"/>
              <a:ext cx="227075" cy="143550"/>
            </a:xfrm>
            <a:custGeom>
              <a:avLst/>
              <a:gdLst/>
              <a:ahLst/>
              <a:cxnLst/>
              <a:rect l="l" t="t" r="r" b="b"/>
              <a:pathLst>
                <a:path w="9083" h="5742" extrusionOk="0">
                  <a:moveTo>
                    <a:pt x="2727" y="0"/>
                  </a:moveTo>
                  <a:cubicBezTo>
                    <a:pt x="1228" y="0"/>
                    <a:pt x="0" y="1228"/>
                    <a:pt x="0" y="2726"/>
                  </a:cubicBezTo>
                  <a:lnTo>
                    <a:pt x="0" y="5453"/>
                  </a:lnTo>
                  <a:cubicBezTo>
                    <a:pt x="0" y="5615"/>
                    <a:pt x="145" y="5742"/>
                    <a:pt x="307" y="5742"/>
                  </a:cubicBezTo>
                  <a:lnTo>
                    <a:pt x="8775" y="5742"/>
                  </a:lnTo>
                  <a:cubicBezTo>
                    <a:pt x="8938" y="5742"/>
                    <a:pt x="9082" y="5615"/>
                    <a:pt x="9082" y="5453"/>
                  </a:cubicBezTo>
                  <a:lnTo>
                    <a:pt x="9082" y="2726"/>
                  </a:lnTo>
                  <a:cubicBezTo>
                    <a:pt x="9082" y="1210"/>
                    <a:pt x="7854" y="0"/>
                    <a:pt x="6356" y="0"/>
                  </a:cubicBezTo>
                  <a:lnTo>
                    <a:pt x="5453" y="0"/>
                  </a:lnTo>
                  <a:lnTo>
                    <a:pt x="5453" y="596"/>
                  </a:lnTo>
                  <a:lnTo>
                    <a:pt x="6356" y="596"/>
                  </a:lnTo>
                  <a:cubicBezTo>
                    <a:pt x="7529" y="614"/>
                    <a:pt x="8468" y="1553"/>
                    <a:pt x="8468" y="2726"/>
                  </a:cubicBezTo>
                  <a:lnTo>
                    <a:pt x="8468" y="5146"/>
                  </a:lnTo>
                  <a:lnTo>
                    <a:pt x="614" y="5146"/>
                  </a:lnTo>
                  <a:lnTo>
                    <a:pt x="614" y="2726"/>
                  </a:lnTo>
                  <a:cubicBezTo>
                    <a:pt x="614" y="1553"/>
                    <a:pt x="1553" y="614"/>
                    <a:pt x="2727" y="596"/>
                  </a:cubicBezTo>
                  <a:lnTo>
                    <a:pt x="3629" y="596"/>
                  </a:lnTo>
                  <a:lnTo>
                    <a:pt x="36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182;p42"/>
            <p:cNvSpPr/>
            <p:nvPr/>
          </p:nvSpPr>
          <p:spPr>
            <a:xfrm>
              <a:off x="6131500" y="1240150"/>
              <a:ext cx="90300" cy="75400"/>
            </a:xfrm>
            <a:custGeom>
              <a:avLst/>
              <a:gdLst/>
              <a:ahLst/>
              <a:cxnLst/>
              <a:rect l="l" t="t" r="r" b="b"/>
              <a:pathLst>
                <a:path w="3612" h="3016" extrusionOk="0">
                  <a:moveTo>
                    <a:pt x="1" y="0"/>
                  </a:moveTo>
                  <a:cubicBezTo>
                    <a:pt x="1" y="108"/>
                    <a:pt x="19" y="3015"/>
                    <a:pt x="1806" y="3015"/>
                  </a:cubicBezTo>
                  <a:cubicBezTo>
                    <a:pt x="3594" y="3015"/>
                    <a:pt x="3612" y="108"/>
                    <a:pt x="3612" y="0"/>
                  </a:cubicBezTo>
                  <a:lnTo>
                    <a:pt x="3016" y="0"/>
                  </a:lnTo>
                  <a:cubicBezTo>
                    <a:pt x="3016" y="18"/>
                    <a:pt x="2980" y="2419"/>
                    <a:pt x="1806" y="2419"/>
                  </a:cubicBezTo>
                  <a:cubicBezTo>
                    <a:pt x="633" y="2419"/>
                    <a:pt x="596" y="18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183;p42"/>
            <p:cNvSpPr/>
            <p:nvPr/>
          </p:nvSpPr>
          <p:spPr>
            <a:xfrm>
              <a:off x="6237125" y="1330875"/>
              <a:ext cx="15375" cy="37475"/>
            </a:xfrm>
            <a:custGeom>
              <a:avLst/>
              <a:gdLst/>
              <a:ahLst/>
              <a:cxnLst/>
              <a:rect l="l" t="t" r="r" b="b"/>
              <a:pathLst>
                <a:path w="615" h="1499" extrusionOk="0">
                  <a:moveTo>
                    <a:pt x="1" y="0"/>
                  </a:moveTo>
                  <a:lnTo>
                    <a:pt x="1" y="1499"/>
                  </a:lnTo>
                  <a:lnTo>
                    <a:pt x="615" y="1499"/>
                  </a:lnTo>
                  <a:lnTo>
                    <a:pt x="6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184;p42"/>
            <p:cNvSpPr/>
            <p:nvPr/>
          </p:nvSpPr>
          <p:spPr>
            <a:xfrm>
              <a:off x="6101250" y="1330875"/>
              <a:ext cx="14925" cy="37475"/>
            </a:xfrm>
            <a:custGeom>
              <a:avLst/>
              <a:gdLst/>
              <a:ahLst/>
              <a:cxnLst/>
              <a:rect l="l" t="t" r="r" b="b"/>
              <a:pathLst>
                <a:path w="597" h="1499" extrusionOk="0">
                  <a:moveTo>
                    <a:pt x="1" y="0"/>
                  </a:moveTo>
                  <a:lnTo>
                    <a:pt x="1" y="1499"/>
                  </a:lnTo>
                  <a:lnTo>
                    <a:pt x="597" y="1499"/>
                  </a:lnTo>
                  <a:lnTo>
                    <a:pt x="5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185;p42"/>
            <p:cNvSpPr/>
            <p:nvPr/>
          </p:nvSpPr>
          <p:spPr>
            <a:xfrm>
              <a:off x="6169425" y="1307850"/>
              <a:ext cx="14925" cy="60500"/>
            </a:xfrm>
            <a:custGeom>
              <a:avLst/>
              <a:gdLst/>
              <a:ahLst/>
              <a:cxnLst/>
              <a:rect l="l" t="t" r="r" b="b"/>
              <a:pathLst>
                <a:path w="597" h="2420" extrusionOk="0">
                  <a:moveTo>
                    <a:pt x="0" y="0"/>
                  </a:moveTo>
                  <a:lnTo>
                    <a:pt x="0" y="2420"/>
                  </a:lnTo>
                  <a:lnTo>
                    <a:pt x="596" y="2420"/>
                  </a:lnTo>
                  <a:lnTo>
                    <a:pt x="5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186;p42"/>
            <p:cNvSpPr/>
            <p:nvPr/>
          </p:nvSpPr>
          <p:spPr>
            <a:xfrm>
              <a:off x="6093125" y="1013200"/>
              <a:ext cx="158475" cy="83425"/>
            </a:xfrm>
            <a:custGeom>
              <a:avLst/>
              <a:gdLst/>
              <a:ahLst/>
              <a:cxnLst/>
              <a:rect l="l" t="t" r="r" b="b"/>
              <a:pathLst>
                <a:path w="6339" h="3337" extrusionOk="0">
                  <a:moveTo>
                    <a:pt x="3341" y="628"/>
                  </a:moveTo>
                  <a:lnTo>
                    <a:pt x="5400" y="1440"/>
                  </a:lnTo>
                  <a:cubicBezTo>
                    <a:pt x="5436" y="1459"/>
                    <a:pt x="5472" y="1477"/>
                    <a:pt x="5508" y="1513"/>
                  </a:cubicBezTo>
                  <a:cubicBezTo>
                    <a:pt x="5634" y="1639"/>
                    <a:pt x="5634" y="1820"/>
                    <a:pt x="5508" y="1946"/>
                  </a:cubicBezTo>
                  <a:lnTo>
                    <a:pt x="4731" y="2722"/>
                  </a:lnTo>
                  <a:lnTo>
                    <a:pt x="1662" y="2722"/>
                  </a:lnTo>
                  <a:lnTo>
                    <a:pt x="904" y="1964"/>
                  </a:lnTo>
                  <a:cubicBezTo>
                    <a:pt x="868" y="1928"/>
                    <a:pt x="850" y="1892"/>
                    <a:pt x="831" y="1856"/>
                  </a:cubicBezTo>
                  <a:cubicBezTo>
                    <a:pt x="777" y="1693"/>
                    <a:pt x="850" y="1531"/>
                    <a:pt x="1012" y="1477"/>
                  </a:cubicBezTo>
                  <a:lnTo>
                    <a:pt x="3341" y="628"/>
                  </a:lnTo>
                  <a:close/>
                  <a:moveTo>
                    <a:pt x="3343" y="1"/>
                  </a:moveTo>
                  <a:cubicBezTo>
                    <a:pt x="3305" y="1"/>
                    <a:pt x="3269" y="5"/>
                    <a:pt x="3233" y="14"/>
                  </a:cubicBezTo>
                  <a:lnTo>
                    <a:pt x="795" y="899"/>
                  </a:lnTo>
                  <a:cubicBezTo>
                    <a:pt x="163" y="1134"/>
                    <a:pt x="1" y="1928"/>
                    <a:pt x="470" y="2397"/>
                  </a:cubicBezTo>
                  <a:lnTo>
                    <a:pt x="1301" y="3246"/>
                  </a:lnTo>
                  <a:cubicBezTo>
                    <a:pt x="1373" y="3300"/>
                    <a:pt x="1445" y="3336"/>
                    <a:pt x="1536" y="3336"/>
                  </a:cubicBezTo>
                  <a:lnTo>
                    <a:pt x="4858" y="3336"/>
                  </a:lnTo>
                  <a:cubicBezTo>
                    <a:pt x="4948" y="3336"/>
                    <a:pt x="5020" y="3300"/>
                    <a:pt x="5093" y="3246"/>
                  </a:cubicBezTo>
                  <a:lnTo>
                    <a:pt x="5959" y="2379"/>
                  </a:lnTo>
                  <a:cubicBezTo>
                    <a:pt x="6032" y="2289"/>
                    <a:pt x="6104" y="2181"/>
                    <a:pt x="6158" y="2072"/>
                  </a:cubicBezTo>
                  <a:cubicBezTo>
                    <a:pt x="6338" y="1603"/>
                    <a:pt x="6104" y="1061"/>
                    <a:pt x="5634" y="881"/>
                  </a:cubicBezTo>
                  <a:lnTo>
                    <a:pt x="3468" y="14"/>
                  </a:lnTo>
                  <a:cubicBezTo>
                    <a:pt x="3422" y="5"/>
                    <a:pt x="3382" y="1"/>
                    <a:pt x="33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187;p42"/>
            <p:cNvSpPr/>
            <p:nvPr/>
          </p:nvSpPr>
          <p:spPr>
            <a:xfrm>
              <a:off x="6169425" y="1043325"/>
              <a:ext cx="14925" cy="30275"/>
            </a:xfrm>
            <a:custGeom>
              <a:avLst/>
              <a:gdLst/>
              <a:ahLst/>
              <a:cxnLst/>
              <a:rect l="l" t="t" r="r" b="b"/>
              <a:pathLst>
                <a:path w="597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596" y="1210"/>
                  </a:lnTo>
                  <a:lnTo>
                    <a:pt x="5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88;p42"/>
            <p:cNvSpPr/>
            <p:nvPr/>
          </p:nvSpPr>
          <p:spPr>
            <a:xfrm>
              <a:off x="6161750" y="1051000"/>
              <a:ext cx="30275" cy="14925"/>
            </a:xfrm>
            <a:custGeom>
              <a:avLst/>
              <a:gdLst/>
              <a:ahLst/>
              <a:cxnLst/>
              <a:rect l="l" t="t" r="r" b="b"/>
              <a:pathLst>
                <a:path w="1211" h="597" extrusionOk="0">
                  <a:moveTo>
                    <a:pt x="0" y="1"/>
                  </a:moveTo>
                  <a:lnTo>
                    <a:pt x="0" y="597"/>
                  </a:lnTo>
                  <a:lnTo>
                    <a:pt x="1210" y="597"/>
                  </a:lnTo>
                  <a:lnTo>
                    <a:pt x="121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89;p42"/>
            <p:cNvSpPr/>
            <p:nvPr/>
          </p:nvSpPr>
          <p:spPr>
            <a:xfrm>
              <a:off x="6275050" y="1186875"/>
              <a:ext cx="151250" cy="189150"/>
            </a:xfrm>
            <a:custGeom>
              <a:avLst/>
              <a:gdLst/>
              <a:ahLst/>
              <a:cxnLst/>
              <a:rect l="l" t="t" r="r" b="b"/>
              <a:pathLst>
                <a:path w="6050" h="7566" extrusionOk="0">
                  <a:moveTo>
                    <a:pt x="0" y="0"/>
                  </a:moveTo>
                  <a:lnTo>
                    <a:pt x="0" y="614"/>
                  </a:lnTo>
                  <a:lnTo>
                    <a:pt x="4532" y="614"/>
                  </a:lnTo>
                  <a:cubicBezTo>
                    <a:pt x="5038" y="614"/>
                    <a:pt x="5435" y="1012"/>
                    <a:pt x="5435" y="1517"/>
                  </a:cubicBezTo>
                  <a:lnTo>
                    <a:pt x="5435" y="6067"/>
                  </a:lnTo>
                  <a:cubicBezTo>
                    <a:pt x="5435" y="6555"/>
                    <a:pt x="5038" y="6970"/>
                    <a:pt x="4532" y="6970"/>
                  </a:cubicBezTo>
                  <a:lnTo>
                    <a:pt x="1210" y="6970"/>
                  </a:lnTo>
                  <a:lnTo>
                    <a:pt x="1210" y="7566"/>
                  </a:lnTo>
                  <a:lnTo>
                    <a:pt x="4532" y="7566"/>
                  </a:lnTo>
                  <a:cubicBezTo>
                    <a:pt x="5363" y="7566"/>
                    <a:pt x="6049" y="6898"/>
                    <a:pt x="6049" y="6067"/>
                  </a:cubicBezTo>
                  <a:lnTo>
                    <a:pt x="6049" y="1517"/>
                  </a:lnTo>
                  <a:cubicBezTo>
                    <a:pt x="6049" y="687"/>
                    <a:pt x="5363" y="0"/>
                    <a:pt x="45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90;p42"/>
            <p:cNvSpPr/>
            <p:nvPr/>
          </p:nvSpPr>
          <p:spPr>
            <a:xfrm>
              <a:off x="6282725" y="1217125"/>
              <a:ext cx="136350" cy="15375"/>
            </a:xfrm>
            <a:custGeom>
              <a:avLst/>
              <a:gdLst/>
              <a:ahLst/>
              <a:cxnLst/>
              <a:rect l="l" t="t" r="r" b="b"/>
              <a:pathLst>
                <a:path w="5454" h="615" extrusionOk="0">
                  <a:moveTo>
                    <a:pt x="0" y="0"/>
                  </a:moveTo>
                  <a:lnTo>
                    <a:pt x="0" y="614"/>
                  </a:lnTo>
                  <a:lnTo>
                    <a:pt x="5453" y="614"/>
                  </a:lnTo>
                  <a:lnTo>
                    <a:pt x="54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91;p42"/>
            <p:cNvSpPr/>
            <p:nvPr/>
          </p:nvSpPr>
          <p:spPr>
            <a:xfrm>
              <a:off x="6267375" y="1149400"/>
              <a:ext cx="90750" cy="45175"/>
            </a:xfrm>
            <a:custGeom>
              <a:avLst/>
              <a:gdLst/>
              <a:ahLst/>
              <a:cxnLst/>
              <a:rect l="l" t="t" r="r" b="b"/>
              <a:pathLst>
                <a:path w="3630" h="1807" extrusionOk="0">
                  <a:moveTo>
                    <a:pt x="0" y="1"/>
                  </a:moveTo>
                  <a:lnTo>
                    <a:pt x="0" y="597"/>
                  </a:lnTo>
                  <a:lnTo>
                    <a:pt x="2727" y="597"/>
                  </a:lnTo>
                  <a:cubicBezTo>
                    <a:pt x="2907" y="597"/>
                    <a:pt x="3034" y="741"/>
                    <a:pt x="3034" y="904"/>
                  </a:cubicBezTo>
                  <a:lnTo>
                    <a:pt x="3034" y="1806"/>
                  </a:lnTo>
                  <a:lnTo>
                    <a:pt x="3630" y="1806"/>
                  </a:lnTo>
                  <a:lnTo>
                    <a:pt x="3630" y="904"/>
                  </a:lnTo>
                  <a:cubicBezTo>
                    <a:pt x="3630" y="398"/>
                    <a:pt x="3232" y="1"/>
                    <a:pt x="2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92;p42"/>
            <p:cNvSpPr/>
            <p:nvPr/>
          </p:nvSpPr>
          <p:spPr>
            <a:xfrm>
              <a:off x="6312975" y="1156625"/>
              <a:ext cx="15350" cy="37950"/>
            </a:xfrm>
            <a:custGeom>
              <a:avLst/>
              <a:gdLst/>
              <a:ahLst/>
              <a:cxnLst/>
              <a:rect l="l" t="t" r="r" b="b"/>
              <a:pathLst>
                <a:path w="614" h="1518" extrusionOk="0">
                  <a:moveTo>
                    <a:pt x="0" y="1"/>
                  </a:moveTo>
                  <a:lnTo>
                    <a:pt x="0" y="1517"/>
                  </a:lnTo>
                  <a:lnTo>
                    <a:pt x="614" y="1517"/>
                  </a:lnTo>
                  <a:lnTo>
                    <a:pt x="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93;p42"/>
            <p:cNvSpPr/>
            <p:nvPr/>
          </p:nvSpPr>
          <p:spPr>
            <a:xfrm>
              <a:off x="6282725" y="1156625"/>
              <a:ext cx="15375" cy="37950"/>
            </a:xfrm>
            <a:custGeom>
              <a:avLst/>
              <a:gdLst/>
              <a:ahLst/>
              <a:cxnLst/>
              <a:rect l="l" t="t" r="r" b="b"/>
              <a:pathLst>
                <a:path w="615" h="1518" extrusionOk="0">
                  <a:moveTo>
                    <a:pt x="0" y="1"/>
                  </a:moveTo>
                  <a:lnTo>
                    <a:pt x="0" y="1517"/>
                  </a:lnTo>
                  <a:lnTo>
                    <a:pt x="614" y="1517"/>
                  </a:lnTo>
                  <a:lnTo>
                    <a:pt x="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94;p42"/>
            <p:cNvSpPr/>
            <p:nvPr/>
          </p:nvSpPr>
          <p:spPr>
            <a:xfrm>
              <a:off x="6365775" y="1247350"/>
              <a:ext cx="15375" cy="45625"/>
            </a:xfrm>
            <a:custGeom>
              <a:avLst/>
              <a:gdLst/>
              <a:ahLst/>
              <a:cxnLst/>
              <a:rect l="l" t="t" r="r" b="b"/>
              <a:pathLst>
                <a:path w="615" h="1825" extrusionOk="0">
                  <a:moveTo>
                    <a:pt x="1" y="1"/>
                  </a:moveTo>
                  <a:lnTo>
                    <a:pt x="1" y="1825"/>
                  </a:lnTo>
                  <a:lnTo>
                    <a:pt x="614" y="1825"/>
                  </a:lnTo>
                  <a:lnTo>
                    <a:pt x="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95;p42"/>
            <p:cNvSpPr/>
            <p:nvPr/>
          </p:nvSpPr>
          <p:spPr>
            <a:xfrm>
              <a:off x="6350875" y="1262700"/>
              <a:ext cx="45175" cy="14925"/>
            </a:xfrm>
            <a:custGeom>
              <a:avLst/>
              <a:gdLst/>
              <a:ahLst/>
              <a:cxnLst/>
              <a:rect l="l" t="t" r="r" b="b"/>
              <a:pathLst>
                <a:path w="1807" h="597" extrusionOk="0">
                  <a:moveTo>
                    <a:pt x="1" y="1"/>
                  </a:moveTo>
                  <a:lnTo>
                    <a:pt x="1" y="597"/>
                  </a:lnTo>
                  <a:lnTo>
                    <a:pt x="1806" y="597"/>
                  </a:lnTo>
                  <a:lnTo>
                    <a:pt x="18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96;p42"/>
            <p:cNvSpPr/>
            <p:nvPr/>
          </p:nvSpPr>
          <p:spPr>
            <a:xfrm>
              <a:off x="6381125" y="1330875"/>
              <a:ext cx="14925" cy="14925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0" y="0"/>
                  </a:moveTo>
                  <a:lnTo>
                    <a:pt x="0" y="596"/>
                  </a:lnTo>
                  <a:lnTo>
                    <a:pt x="596" y="596"/>
                  </a:lnTo>
                  <a:lnTo>
                    <a:pt x="5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97;p42"/>
            <p:cNvSpPr/>
            <p:nvPr/>
          </p:nvSpPr>
          <p:spPr>
            <a:xfrm>
              <a:off x="6350875" y="1330875"/>
              <a:ext cx="14925" cy="14925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1" y="0"/>
                  </a:moveTo>
                  <a:lnTo>
                    <a:pt x="1" y="596"/>
                  </a:lnTo>
                  <a:lnTo>
                    <a:pt x="597" y="596"/>
                  </a:lnTo>
                  <a:lnTo>
                    <a:pt x="5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98;p42"/>
            <p:cNvSpPr/>
            <p:nvPr/>
          </p:nvSpPr>
          <p:spPr>
            <a:xfrm>
              <a:off x="6320625" y="1330875"/>
              <a:ext cx="14925" cy="14925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1" y="0"/>
                  </a:moveTo>
                  <a:lnTo>
                    <a:pt x="1" y="596"/>
                  </a:lnTo>
                  <a:lnTo>
                    <a:pt x="597" y="596"/>
                  </a:lnTo>
                  <a:lnTo>
                    <a:pt x="5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199;p42"/>
            <p:cNvSpPr/>
            <p:nvPr/>
          </p:nvSpPr>
          <p:spPr>
            <a:xfrm>
              <a:off x="6335525" y="1081250"/>
              <a:ext cx="60525" cy="90300"/>
            </a:xfrm>
            <a:custGeom>
              <a:avLst/>
              <a:gdLst/>
              <a:ahLst/>
              <a:cxnLst/>
              <a:rect l="l" t="t" r="r" b="b"/>
              <a:pathLst>
                <a:path w="2421" h="3612" extrusionOk="0">
                  <a:moveTo>
                    <a:pt x="308" y="0"/>
                  </a:moveTo>
                  <a:cubicBezTo>
                    <a:pt x="145" y="0"/>
                    <a:pt x="1" y="127"/>
                    <a:pt x="1" y="307"/>
                  </a:cubicBezTo>
                  <a:lnTo>
                    <a:pt x="1" y="2113"/>
                  </a:lnTo>
                  <a:lnTo>
                    <a:pt x="615" y="2113"/>
                  </a:lnTo>
                  <a:lnTo>
                    <a:pt x="615" y="596"/>
                  </a:lnTo>
                  <a:lnTo>
                    <a:pt x="1824" y="596"/>
                  </a:lnTo>
                  <a:lnTo>
                    <a:pt x="1824" y="3612"/>
                  </a:lnTo>
                  <a:lnTo>
                    <a:pt x="2420" y="3612"/>
                  </a:lnTo>
                  <a:lnTo>
                    <a:pt x="2420" y="307"/>
                  </a:lnTo>
                  <a:cubicBezTo>
                    <a:pt x="2420" y="127"/>
                    <a:pt x="2294" y="0"/>
                    <a:pt x="2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200;p42"/>
            <p:cNvSpPr/>
            <p:nvPr/>
          </p:nvSpPr>
          <p:spPr>
            <a:xfrm>
              <a:off x="6358550" y="1020750"/>
              <a:ext cx="14925" cy="68200"/>
            </a:xfrm>
            <a:custGeom>
              <a:avLst/>
              <a:gdLst/>
              <a:ahLst/>
              <a:cxnLst/>
              <a:rect l="l" t="t" r="r" b="b"/>
              <a:pathLst>
                <a:path w="597" h="2728" extrusionOk="0">
                  <a:moveTo>
                    <a:pt x="1" y="1"/>
                  </a:moveTo>
                  <a:lnTo>
                    <a:pt x="1" y="2727"/>
                  </a:lnTo>
                  <a:lnTo>
                    <a:pt x="597" y="2727"/>
                  </a:lnTo>
                  <a:lnTo>
                    <a:pt x="59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201;p42"/>
            <p:cNvSpPr/>
            <p:nvPr/>
          </p:nvSpPr>
          <p:spPr>
            <a:xfrm>
              <a:off x="6350875" y="1065900"/>
              <a:ext cx="30275" cy="23050"/>
            </a:xfrm>
            <a:custGeom>
              <a:avLst/>
              <a:gdLst/>
              <a:ahLst/>
              <a:cxnLst/>
              <a:rect l="l" t="t" r="r" b="b"/>
              <a:pathLst>
                <a:path w="1211" h="922" extrusionOk="0">
                  <a:moveTo>
                    <a:pt x="290" y="1"/>
                  </a:moveTo>
                  <a:cubicBezTo>
                    <a:pt x="127" y="1"/>
                    <a:pt x="1" y="145"/>
                    <a:pt x="1" y="307"/>
                  </a:cubicBezTo>
                  <a:lnTo>
                    <a:pt x="1" y="921"/>
                  </a:lnTo>
                  <a:lnTo>
                    <a:pt x="1210" y="921"/>
                  </a:lnTo>
                  <a:lnTo>
                    <a:pt x="1210" y="307"/>
                  </a:lnTo>
                  <a:cubicBezTo>
                    <a:pt x="1210" y="145"/>
                    <a:pt x="1066" y="1"/>
                    <a:pt x="9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202;p42"/>
            <p:cNvSpPr/>
            <p:nvPr/>
          </p:nvSpPr>
          <p:spPr>
            <a:xfrm>
              <a:off x="6365775" y="1111500"/>
              <a:ext cx="23050" cy="14900"/>
            </a:xfrm>
            <a:custGeom>
              <a:avLst/>
              <a:gdLst/>
              <a:ahLst/>
              <a:cxnLst/>
              <a:rect l="l" t="t" r="r" b="b"/>
              <a:pathLst>
                <a:path w="922" h="596" extrusionOk="0">
                  <a:moveTo>
                    <a:pt x="1" y="0"/>
                  </a:moveTo>
                  <a:lnTo>
                    <a:pt x="1" y="596"/>
                  </a:lnTo>
                  <a:lnTo>
                    <a:pt x="921" y="596"/>
                  </a:lnTo>
                  <a:lnTo>
                    <a:pt x="9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03;p42"/>
            <p:cNvSpPr/>
            <p:nvPr/>
          </p:nvSpPr>
          <p:spPr>
            <a:xfrm>
              <a:off x="6365775" y="1141725"/>
              <a:ext cx="23050" cy="14925"/>
            </a:xfrm>
            <a:custGeom>
              <a:avLst/>
              <a:gdLst/>
              <a:ahLst/>
              <a:cxnLst/>
              <a:rect l="l" t="t" r="r" b="b"/>
              <a:pathLst>
                <a:path w="922" h="597" extrusionOk="0">
                  <a:moveTo>
                    <a:pt x="1" y="1"/>
                  </a:moveTo>
                  <a:lnTo>
                    <a:pt x="1" y="597"/>
                  </a:lnTo>
                  <a:lnTo>
                    <a:pt x="921" y="597"/>
                  </a:lnTo>
                  <a:lnTo>
                    <a:pt x="9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Google Shape;10668;p66"/>
          <p:cNvSpPr/>
          <p:nvPr/>
        </p:nvSpPr>
        <p:spPr>
          <a:xfrm>
            <a:off x="6215074" y="3924907"/>
            <a:ext cx="285752" cy="218479"/>
          </a:xfrm>
          <a:custGeom>
            <a:avLst/>
            <a:gdLst/>
            <a:ahLst/>
            <a:cxnLst/>
            <a:rect l="l" t="t" r="r" b="b"/>
            <a:pathLst>
              <a:path w="10919" h="9109" extrusionOk="0">
                <a:moveTo>
                  <a:pt x="2917" y="310"/>
                </a:moveTo>
                <a:cubicBezTo>
                  <a:pt x="3119" y="310"/>
                  <a:pt x="3286" y="476"/>
                  <a:pt x="3286" y="679"/>
                </a:cubicBezTo>
                <a:lnTo>
                  <a:pt x="3286" y="1036"/>
                </a:lnTo>
                <a:cubicBezTo>
                  <a:pt x="3250" y="1322"/>
                  <a:pt x="3012" y="1560"/>
                  <a:pt x="2715" y="1560"/>
                </a:cubicBezTo>
                <a:cubicBezTo>
                  <a:pt x="2417" y="1560"/>
                  <a:pt x="2179" y="1322"/>
                  <a:pt x="2179" y="1024"/>
                </a:cubicBezTo>
                <a:lnTo>
                  <a:pt x="2179" y="679"/>
                </a:lnTo>
                <a:cubicBezTo>
                  <a:pt x="2179" y="476"/>
                  <a:pt x="2346" y="310"/>
                  <a:pt x="2560" y="310"/>
                </a:cubicBezTo>
                <a:close/>
                <a:moveTo>
                  <a:pt x="5715" y="310"/>
                </a:moveTo>
                <a:cubicBezTo>
                  <a:pt x="5917" y="310"/>
                  <a:pt x="6084" y="476"/>
                  <a:pt x="6084" y="679"/>
                </a:cubicBezTo>
                <a:lnTo>
                  <a:pt x="6084" y="1036"/>
                </a:lnTo>
                <a:cubicBezTo>
                  <a:pt x="6048" y="1322"/>
                  <a:pt x="5810" y="1560"/>
                  <a:pt x="5513" y="1560"/>
                </a:cubicBezTo>
                <a:cubicBezTo>
                  <a:pt x="5215" y="1560"/>
                  <a:pt x="4977" y="1322"/>
                  <a:pt x="4977" y="1024"/>
                </a:cubicBezTo>
                <a:lnTo>
                  <a:pt x="4977" y="679"/>
                </a:lnTo>
                <a:cubicBezTo>
                  <a:pt x="4977" y="476"/>
                  <a:pt x="5144" y="310"/>
                  <a:pt x="5358" y="310"/>
                </a:cubicBezTo>
                <a:close/>
                <a:moveTo>
                  <a:pt x="8513" y="310"/>
                </a:moveTo>
                <a:cubicBezTo>
                  <a:pt x="8715" y="310"/>
                  <a:pt x="8882" y="476"/>
                  <a:pt x="8882" y="679"/>
                </a:cubicBezTo>
                <a:lnTo>
                  <a:pt x="8882" y="1036"/>
                </a:lnTo>
                <a:cubicBezTo>
                  <a:pt x="8846" y="1322"/>
                  <a:pt x="8608" y="1560"/>
                  <a:pt x="8311" y="1560"/>
                </a:cubicBezTo>
                <a:cubicBezTo>
                  <a:pt x="8013" y="1560"/>
                  <a:pt x="7775" y="1322"/>
                  <a:pt x="7775" y="1024"/>
                </a:cubicBezTo>
                <a:lnTo>
                  <a:pt x="7775" y="679"/>
                </a:lnTo>
                <a:cubicBezTo>
                  <a:pt x="7775" y="476"/>
                  <a:pt x="7941" y="310"/>
                  <a:pt x="8156" y="310"/>
                </a:cubicBezTo>
                <a:close/>
                <a:moveTo>
                  <a:pt x="2893" y="1881"/>
                </a:moveTo>
                <a:lnTo>
                  <a:pt x="2893" y="1977"/>
                </a:lnTo>
                <a:cubicBezTo>
                  <a:pt x="2893" y="2036"/>
                  <a:pt x="2905" y="2096"/>
                  <a:pt x="2941" y="2143"/>
                </a:cubicBezTo>
                <a:lnTo>
                  <a:pt x="2715" y="2358"/>
                </a:lnTo>
                <a:lnTo>
                  <a:pt x="2691" y="2358"/>
                </a:lnTo>
                <a:lnTo>
                  <a:pt x="2465" y="2143"/>
                </a:lnTo>
                <a:cubicBezTo>
                  <a:pt x="2500" y="2096"/>
                  <a:pt x="2512" y="2036"/>
                  <a:pt x="2512" y="1977"/>
                </a:cubicBezTo>
                <a:lnTo>
                  <a:pt x="2512" y="1881"/>
                </a:lnTo>
                <a:close/>
                <a:moveTo>
                  <a:pt x="5715" y="1881"/>
                </a:moveTo>
                <a:lnTo>
                  <a:pt x="5715" y="1977"/>
                </a:lnTo>
                <a:cubicBezTo>
                  <a:pt x="5715" y="2036"/>
                  <a:pt x="5727" y="2096"/>
                  <a:pt x="5751" y="2143"/>
                </a:cubicBezTo>
                <a:lnTo>
                  <a:pt x="5536" y="2358"/>
                </a:lnTo>
                <a:lnTo>
                  <a:pt x="5501" y="2358"/>
                </a:lnTo>
                <a:lnTo>
                  <a:pt x="5274" y="2143"/>
                </a:lnTo>
                <a:cubicBezTo>
                  <a:pt x="5310" y="2096"/>
                  <a:pt x="5322" y="2036"/>
                  <a:pt x="5322" y="1977"/>
                </a:cubicBezTo>
                <a:lnTo>
                  <a:pt x="5322" y="1881"/>
                </a:lnTo>
                <a:close/>
                <a:moveTo>
                  <a:pt x="8501" y="1881"/>
                </a:moveTo>
                <a:lnTo>
                  <a:pt x="8501" y="1977"/>
                </a:lnTo>
                <a:cubicBezTo>
                  <a:pt x="8501" y="2036"/>
                  <a:pt x="8525" y="2096"/>
                  <a:pt x="8549" y="2143"/>
                </a:cubicBezTo>
                <a:lnTo>
                  <a:pt x="8334" y="2358"/>
                </a:lnTo>
                <a:lnTo>
                  <a:pt x="8299" y="2358"/>
                </a:lnTo>
                <a:lnTo>
                  <a:pt x="8072" y="2143"/>
                </a:lnTo>
                <a:cubicBezTo>
                  <a:pt x="8108" y="2096"/>
                  <a:pt x="8120" y="2036"/>
                  <a:pt x="8120" y="1977"/>
                </a:cubicBezTo>
                <a:lnTo>
                  <a:pt x="8120" y="1881"/>
                </a:lnTo>
                <a:close/>
                <a:moveTo>
                  <a:pt x="9906" y="3286"/>
                </a:moveTo>
                <a:cubicBezTo>
                  <a:pt x="10120" y="3286"/>
                  <a:pt x="10275" y="3453"/>
                  <a:pt x="10275" y="3655"/>
                </a:cubicBezTo>
                <a:lnTo>
                  <a:pt x="10275" y="4012"/>
                </a:lnTo>
                <a:cubicBezTo>
                  <a:pt x="10263" y="4298"/>
                  <a:pt x="10013" y="4536"/>
                  <a:pt x="9716" y="4536"/>
                </a:cubicBezTo>
                <a:cubicBezTo>
                  <a:pt x="9418" y="4536"/>
                  <a:pt x="9180" y="4298"/>
                  <a:pt x="9180" y="4001"/>
                </a:cubicBezTo>
                <a:lnTo>
                  <a:pt x="9180" y="3655"/>
                </a:lnTo>
                <a:cubicBezTo>
                  <a:pt x="9180" y="3453"/>
                  <a:pt x="9346" y="3286"/>
                  <a:pt x="9549" y="3286"/>
                </a:cubicBezTo>
                <a:close/>
                <a:moveTo>
                  <a:pt x="1512" y="3286"/>
                </a:moveTo>
                <a:cubicBezTo>
                  <a:pt x="1691" y="3286"/>
                  <a:pt x="1857" y="3453"/>
                  <a:pt x="1857" y="3655"/>
                </a:cubicBezTo>
                <a:lnTo>
                  <a:pt x="1857" y="4012"/>
                </a:lnTo>
                <a:cubicBezTo>
                  <a:pt x="1857" y="4310"/>
                  <a:pt x="1619" y="4548"/>
                  <a:pt x="1322" y="4548"/>
                </a:cubicBezTo>
                <a:cubicBezTo>
                  <a:pt x="1024" y="4548"/>
                  <a:pt x="786" y="4310"/>
                  <a:pt x="786" y="4012"/>
                </a:cubicBezTo>
                <a:lnTo>
                  <a:pt x="786" y="3655"/>
                </a:lnTo>
                <a:cubicBezTo>
                  <a:pt x="786" y="3453"/>
                  <a:pt x="953" y="3286"/>
                  <a:pt x="1155" y="3286"/>
                </a:cubicBezTo>
                <a:close/>
                <a:moveTo>
                  <a:pt x="4310" y="3286"/>
                </a:moveTo>
                <a:cubicBezTo>
                  <a:pt x="4489" y="3286"/>
                  <a:pt x="4655" y="3453"/>
                  <a:pt x="4655" y="3655"/>
                </a:cubicBezTo>
                <a:lnTo>
                  <a:pt x="4655" y="4012"/>
                </a:lnTo>
                <a:cubicBezTo>
                  <a:pt x="4655" y="4310"/>
                  <a:pt x="4417" y="4548"/>
                  <a:pt x="4120" y="4548"/>
                </a:cubicBezTo>
                <a:cubicBezTo>
                  <a:pt x="3822" y="4548"/>
                  <a:pt x="3584" y="4310"/>
                  <a:pt x="3584" y="4012"/>
                </a:cubicBezTo>
                <a:lnTo>
                  <a:pt x="3584" y="3655"/>
                </a:lnTo>
                <a:cubicBezTo>
                  <a:pt x="3584" y="3453"/>
                  <a:pt x="3750" y="3286"/>
                  <a:pt x="3953" y="3286"/>
                </a:cubicBezTo>
                <a:close/>
                <a:moveTo>
                  <a:pt x="7108" y="3286"/>
                </a:moveTo>
                <a:cubicBezTo>
                  <a:pt x="7287" y="3286"/>
                  <a:pt x="7453" y="3453"/>
                  <a:pt x="7453" y="3655"/>
                </a:cubicBezTo>
                <a:lnTo>
                  <a:pt x="7453" y="4012"/>
                </a:lnTo>
                <a:cubicBezTo>
                  <a:pt x="7453" y="4310"/>
                  <a:pt x="7215" y="4548"/>
                  <a:pt x="6918" y="4548"/>
                </a:cubicBezTo>
                <a:cubicBezTo>
                  <a:pt x="6620" y="4548"/>
                  <a:pt x="6382" y="4310"/>
                  <a:pt x="6382" y="4012"/>
                </a:cubicBezTo>
                <a:lnTo>
                  <a:pt x="6382" y="3655"/>
                </a:lnTo>
                <a:cubicBezTo>
                  <a:pt x="6382" y="3453"/>
                  <a:pt x="6548" y="3286"/>
                  <a:pt x="6751" y="3286"/>
                </a:cubicBezTo>
                <a:close/>
                <a:moveTo>
                  <a:pt x="1500" y="4858"/>
                </a:moveTo>
                <a:lnTo>
                  <a:pt x="1500" y="4953"/>
                </a:lnTo>
                <a:cubicBezTo>
                  <a:pt x="1500" y="5013"/>
                  <a:pt x="1512" y="5072"/>
                  <a:pt x="1548" y="5120"/>
                </a:cubicBezTo>
                <a:lnTo>
                  <a:pt x="1322" y="5334"/>
                </a:lnTo>
                <a:lnTo>
                  <a:pt x="1286" y="5334"/>
                </a:lnTo>
                <a:lnTo>
                  <a:pt x="1072" y="5120"/>
                </a:lnTo>
                <a:cubicBezTo>
                  <a:pt x="1095" y="5072"/>
                  <a:pt x="1107" y="5013"/>
                  <a:pt x="1107" y="4953"/>
                </a:cubicBezTo>
                <a:lnTo>
                  <a:pt x="1107" y="4858"/>
                </a:lnTo>
                <a:close/>
                <a:moveTo>
                  <a:pt x="4298" y="4858"/>
                </a:moveTo>
                <a:lnTo>
                  <a:pt x="4298" y="4953"/>
                </a:lnTo>
                <a:cubicBezTo>
                  <a:pt x="4298" y="5013"/>
                  <a:pt x="4310" y="5072"/>
                  <a:pt x="4334" y="5120"/>
                </a:cubicBezTo>
                <a:lnTo>
                  <a:pt x="4120" y="5334"/>
                </a:lnTo>
                <a:lnTo>
                  <a:pt x="4084" y="5334"/>
                </a:lnTo>
                <a:lnTo>
                  <a:pt x="3870" y="5120"/>
                </a:lnTo>
                <a:cubicBezTo>
                  <a:pt x="3893" y="5072"/>
                  <a:pt x="3905" y="5013"/>
                  <a:pt x="3905" y="4953"/>
                </a:cubicBezTo>
                <a:lnTo>
                  <a:pt x="3905" y="4858"/>
                </a:lnTo>
                <a:close/>
                <a:moveTo>
                  <a:pt x="7108" y="4858"/>
                </a:moveTo>
                <a:lnTo>
                  <a:pt x="7108" y="4953"/>
                </a:lnTo>
                <a:cubicBezTo>
                  <a:pt x="7108" y="5013"/>
                  <a:pt x="7120" y="5072"/>
                  <a:pt x="7156" y="5120"/>
                </a:cubicBezTo>
                <a:lnTo>
                  <a:pt x="6929" y="5334"/>
                </a:lnTo>
                <a:lnTo>
                  <a:pt x="6906" y="5334"/>
                </a:lnTo>
                <a:lnTo>
                  <a:pt x="6679" y="5120"/>
                </a:lnTo>
                <a:cubicBezTo>
                  <a:pt x="6703" y="5072"/>
                  <a:pt x="6715" y="5013"/>
                  <a:pt x="6715" y="4953"/>
                </a:cubicBezTo>
                <a:lnTo>
                  <a:pt x="6715" y="4858"/>
                </a:lnTo>
                <a:close/>
                <a:moveTo>
                  <a:pt x="9906" y="4858"/>
                </a:moveTo>
                <a:lnTo>
                  <a:pt x="9906" y="4953"/>
                </a:lnTo>
                <a:cubicBezTo>
                  <a:pt x="9906" y="5013"/>
                  <a:pt x="9918" y="5072"/>
                  <a:pt x="9954" y="5120"/>
                </a:cubicBezTo>
                <a:lnTo>
                  <a:pt x="9727" y="5334"/>
                </a:lnTo>
                <a:lnTo>
                  <a:pt x="9704" y="5334"/>
                </a:lnTo>
                <a:lnTo>
                  <a:pt x="9477" y="5120"/>
                </a:lnTo>
                <a:cubicBezTo>
                  <a:pt x="9501" y="5072"/>
                  <a:pt x="9525" y="5013"/>
                  <a:pt x="9525" y="4953"/>
                </a:cubicBezTo>
                <a:lnTo>
                  <a:pt x="9525" y="4858"/>
                </a:lnTo>
                <a:close/>
                <a:moveTo>
                  <a:pt x="2453" y="0"/>
                </a:moveTo>
                <a:cubicBezTo>
                  <a:pt x="2084" y="0"/>
                  <a:pt x="1762" y="310"/>
                  <a:pt x="1762" y="679"/>
                </a:cubicBezTo>
                <a:lnTo>
                  <a:pt x="1762" y="1036"/>
                </a:lnTo>
                <a:cubicBezTo>
                  <a:pt x="1762" y="1322"/>
                  <a:pt x="1905" y="1572"/>
                  <a:pt x="2119" y="1726"/>
                </a:cubicBezTo>
                <a:lnTo>
                  <a:pt x="2119" y="1977"/>
                </a:lnTo>
                <a:cubicBezTo>
                  <a:pt x="2119" y="1977"/>
                  <a:pt x="2119" y="1988"/>
                  <a:pt x="2107" y="1988"/>
                </a:cubicBezTo>
                <a:lnTo>
                  <a:pt x="1691" y="2203"/>
                </a:lnTo>
                <a:cubicBezTo>
                  <a:pt x="1512" y="2286"/>
                  <a:pt x="1405" y="2465"/>
                  <a:pt x="1405" y="2655"/>
                </a:cubicBezTo>
                <a:lnTo>
                  <a:pt x="1405" y="2989"/>
                </a:lnTo>
                <a:lnTo>
                  <a:pt x="1036" y="2989"/>
                </a:lnTo>
                <a:cubicBezTo>
                  <a:pt x="667" y="2989"/>
                  <a:pt x="357" y="3298"/>
                  <a:pt x="357" y="3667"/>
                </a:cubicBezTo>
                <a:lnTo>
                  <a:pt x="357" y="4024"/>
                </a:lnTo>
                <a:cubicBezTo>
                  <a:pt x="357" y="4310"/>
                  <a:pt x="488" y="4560"/>
                  <a:pt x="714" y="4715"/>
                </a:cubicBezTo>
                <a:lnTo>
                  <a:pt x="714" y="4965"/>
                </a:lnTo>
                <a:cubicBezTo>
                  <a:pt x="714" y="4965"/>
                  <a:pt x="714" y="4977"/>
                  <a:pt x="691" y="4977"/>
                </a:cubicBezTo>
                <a:lnTo>
                  <a:pt x="274" y="5191"/>
                </a:lnTo>
                <a:cubicBezTo>
                  <a:pt x="95" y="5275"/>
                  <a:pt x="0" y="5453"/>
                  <a:pt x="0" y="5656"/>
                </a:cubicBezTo>
                <a:lnTo>
                  <a:pt x="0" y="7382"/>
                </a:lnTo>
                <a:cubicBezTo>
                  <a:pt x="0" y="7513"/>
                  <a:pt x="36" y="7644"/>
                  <a:pt x="119" y="7751"/>
                </a:cubicBezTo>
                <a:lnTo>
                  <a:pt x="298" y="8013"/>
                </a:lnTo>
                <a:cubicBezTo>
                  <a:pt x="333" y="8073"/>
                  <a:pt x="357" y="8156"/>
                  <a:pt x="357" y="8227"/>
                </a:cubicBezTo>
                <a:lnTo>
                  <a:pt x="357" y="8942"/>
                </a:lnTo>
                <a:cubicBezTo>
                  <a:pt x="357" y="9025"/>
                  <a:pt x="429" y="9108"/>
                  <a:pt x="512" y="9108"/>
                </a:cubicBezTo>
                <a:cubicBezTo>
                  <a:pt x="607" y="9108"/>
                  <a:pt x="679" y="9025"/>
                  <a:pt x="679" y="8942"/>
                </a:cubicBezTo>
                <a:lnTo>
                  <a:pt x="679" y="8227"/>
                </a:lnTo>
                <a:cubicBezTo>
                  <a:pt x="679" y="8096"/>
                  <a:pt x="631" y="7953"/>
                  <a:pt x="560" y="7858"/>
                </a:cubicBezTo>
                <a:lnTo>
                  <a:pt x="381" y="7584"/>
                </a:lnTo>
                <a:cubicBezTo>
                  <a:pt x="333" y="7525"/>
                  <a:pt x="321" y="7453"/>
                  <a:pt x="321" y="7382"/>
                </a:cubicBezTo>
                <a:lnTo>
                  <a:pt x="321" y="5656"/>
                </a:lnTo>
                <a:cubicBezTo>
                  <a:pt x="321" y="5572"/>
                  <a:pt x="369" y="5513"/>
                  <a:pt x="429" y="5477"/>
                </a:cubicBezTo>
                <a:lnTo>
                  <a:pt x="714" y="5322"/>
                </a:lnTo>
                <a:lnTo>
                  <a:pt x="976" y="5596"/>
                </a:lnTo>
                <a:cubicBezTo>
                  <a:pt x="1036" y="5656"/>
                  <a:pt x="1131" y="5691"/>
                  <a:pt x="1214" y="5691"/>
                </a:cubicBezTo>
                <a:cubicBezTo>
                  <a:pt x="1310" y="5691"/>
                  <a:pt x="1381" y="5667"/>
                  <a:pt x="1453" y="5596"/>
                </a:cubicBezTo>
                <a:lnTo>
                  <a:pt x="1726" y="5322"/>
                </a:lnTo>
                <a:lnTo>
                  <a:pt x="2000" y="5477"/>
                </a:lnTo>
                <a:cubicBezTo>
                  <a:pt x="2060" y="5501"/>
                  <a:pt x="2107" y="5572"/>
                  <a:pt x="2107" y="5656"/>
                </a:cubicBezTo>
                <a:lnTo>
                  <a:pt x="2107" y="7382"/>
                </a:lnTo>
                <a:cubicBezTo>
                  <a:pt x="2107" y="7453"/>
                  <a:pt x="2096" y="7525"/>
                  <a:pt x="2048" y="7584"/>
                </a:cubicBezTo>
                <a:lnTo>
                  <a:pt x="1869" y="7858"/>
                </a:lnTo>
                <a:cubicBezTo>
                  <a:pt x="1798" y="7977"/>
                  <a:pt x="1750" y="8096"/>
                  <a:pt x="1750" y="8227"/>
                </a:cubicBezTo>
                <a:lnTo>
                  <a:pt x="1750" y="8942"/>
                </a:lnTo>
                <a:cubicBezTo>
                  <a:pt x="1750" y="9025"/>
                  <a:pt x="1822" y="9108"/>
                  <a:pt x="1917" y="9108"/>
                </a:cubicBezTo>
                <a:cubicBezTo>
                  <a:pt x="2000" y="9108"/>
                  <a:pt x="2084" y="9025"/>
                  <a:pt x="2084" y="8942"/>
                </a:cubicBezTo>
                <a:lnTo>
                  <a:pt x="2084" y="8227"/>
                </a:lnTo>
                <a:cubicBezTo>
                  <a:pt x="2084" y="8156"/>
                  <a:pt x="2096" y="8073"/>
                  <a:pt x="2143" y="8013"/>
                </a:cubicBezTo>
                <a:lnTo>
                  <a:pt x="2322" y="7751"/>
                </a:lnTo>
                <a:cubicBezTo>
                  <a:pt x="2393" y="7632"/>
                  <a:pt x="2441" y="7513"/>
                  <a:pt x="2441" y="7382"/>
                </a:cubicBezTo>
                <a:lnTo>
                  <a:pt x="2441" y="5656"/>
                </a:lnTo>
                <a:cubicBezTo>
                  <a:pt x="2441" y="5453"/>
                  <a:pt x="2334" y="5275"/>
                  <a:pt x="2155" y="5191"/>
                </a:cubicBezTo>
                <a:lnTo>
                  <a:pt x="1738" y="4977"/>
                </a:lnTo>
                <a:lnTo>
                  <a:pt x="1726" y="4965"/>
                </a:lnTo>
                <a:lnTo>
                  <a:pt x="1726" y="4703"/>
                </a:lnTo>
                <a:cubicBezTo>
                  <a:pt x="1929" y="4536"/>
                  <a:pt x="2084" y="4298"/>
                  <a:pt x="2084" y="4012"/>
                </a:cubicBezTo>
                <a:lnTo>
                  <a:pt x="2084" y="3655"/>
                </a:lnTo>
                <a:cubicBezTo>
                  <a:pt x="2084" y="3405"/>
                  <a:pt x="1929" y="3179"/>
                  <a:pt x="1726" y="3060"/>
                </a:cubicBezTo>
                <a:lnTo>
                  <a:pt x="1726" y="2643"/>
                </a:lnTo>
                <a:cubicBezTo>
                  <a:pt x="1726" y="2572"/>
                  <a:pt x="1762" y="2512"/>
                  <a:pt x="1822" y="2465"/>
                </a:cubicBezTo>
                <a:lnTo>
                  <a:pt x="2107" y="2322"/>
                </a:lnTo>
                <a:lnTo>
                  <a:pt x="2381" y="2584"/>
                </a:lnTo>
                <a:cubicBezTo>
                  <a:pt x="2441" y="2643"/>
                  <a:pt x="2524" y="2691"/>
                  <a:pt x="2619" y="2691"/>
                </a:cubicBezTo>
                <a:cubicBezTo>
                  <a:pt x="2703" y="2691"/>
                  <a:pt x="2774" y="2655"/>
                  <a:pt x="2858" y="2584"/>
                </a:cubicBezTo>
                <a:lnTo>
                  <a:pt x="3119" y="2322"/>
                </a:lnTo>
                <a:lnTo>
                  <a:pt x="3405" y="2465"/>
                </a:lnTo>
                <a:cubicBezTo>
                  <a:pt x="3465" y="2500"/>
                  <a:pt x="3512" y="2572"/>
                  <a:pt x="3512" y="2643"/>
                </a:cubicBezTo>
                <a:lnTo>
                  <a:pt x="3512" y="3060"/>
                </a:lnTo>
                <a:cubicBezTo>
                  <a:pt x="3298" y="3179"/>
                  <a:pt x="3155" y="3405"/>
                  <a:pt x="3155" y="3655"/>
                </a:cubicBezTo>
                <a:lnTo>
                  <a:pt x="3155" y="4012"/>
                </a:lnTo>
                <a:cubicBezTo>
                  <a:pt x="3155" y="4298"/>
                  <a:pt x="3286" y="4548"/>
                  <a:pt x="3512" y="4703"/>
                </a:cubicBezTo>
                <a:lnTo>
                  <a:pt x="3512" y="4953"/>
                </a:lnTo>
                <a:cubicBezTo>
                  <a:pt x="3512" y="4953"/>
                  <a:pt x="3512" y="4965"/>
                  <a:pt x="3489" y="4965"/>
                </a:cubicBezTo>
                <a:lnTo>
                  <a:pt x="3072" y="5179"/>
                </a:lnTo>
                <a:cubicBezTo>
                  <a:pt x="2893" y="5263"/>
                  <a:pt x="2798" y="5441"/>
                  <a:pt x="2798" y="5632"/>
                </a:cubicBezTo>
                <a:lnTo>
                  <a:pt x="2798" y="7358"/>
                </a:lnTo>
                <a:cubicBezTo>
                  <a:pt x="2798" y="7501"/>
                  <a:pt x="2834" y="7632"/>
                  <a:pt x="2917" y="7739"/>
                </a:cubicBezTo>
                <a:lnTo>
                  <a:pt x="3096" y="8001"/>
                </a:lnTo>
                <a:cubicBezTo>
                  <a:pt x="3131" y="8061"/>
                  <a:pt x="3155" y="8132"/>
                  <a:pt x="3155" y="8215"/>
                </a:cubicBezTo>
                <a:lnTo>
                  <a:pt x="3155" y="8930"/>
                </a:lnTo>
                <a:cubicBezTo>
                  <a:pt x="3155" y="9013"/>
                  <a:pt x="3227" y="9085"/>
                  <a:pt x="3310" y="9085"/>
                </a:cubicBezTo>
                <a:cubicBezTo>
                  <a:pt x="3405" y="9085"/>
                  <a:pt x="3477" y="9013"/>
                  <a:pt x="3477" y="8930"/>
                </a:cubicBezTo>
                <a:lnTo>
                  <a:pt x="3477" y="8215"/>
                </a:lnTo>
                <a:cubicBezTo>
                  <a:pt x="3477" y="8073"/>
                  <a:pt x="3429" y="7942"/>
                  <a:pt x="3358" y="7834"/>
                </a:cubicBezTo>
                <a:lnTo>
                  <a:pt x="3179" y="7572"/>
                </a:lnTo>
                <a:cubicBezTo>
                  <a:pt x="3131" y="7513"/>
                  <a:pt x="3119" y="7441"/>
                  <a:pt x="3119" y="7358"/>
                </a:cubicBezTo>
                <a:lnTo>
                  <a:pt x="3119" y="5632"/>
                </a:lnTo>
                <a:cubicBezTo>
                  <a:pt x="3119" y="5560"/>
                  <a:pt x="3167" y="5501"/>
                  <a:pt x="3227" y="5453"/>
                </a:cubicBezTo>
                <a:lnTo>
                  <a:pt x="3512" y="5310"/>
                </a:lnTo>
                <a:lnTo>
                  <a:pt x="3774" y="5572"/>
                </a:lnTo>
                <a:cubicBezTo>
                  <a:pt x="3834" y="5632"/>
                  <a:pt x="3929" y="5679"/>
                  <a:pt x="4012" y="5679"/>
                </a:cubicBezTo>
                <a:cubicBezTo>
                  <a:pt x="4108" y="5679"/>
                  <a:pt x="4179" y="5656"/>
                  <a:pt x="4251" y="5572"/>
                </a:cubicBezTo>
                <a:lnTo>
                  <a:pt x="4524" y="5310"/>
                </a:lnTo>
                <a:lnTo>
                  <a:pt x="4798" y="5453"/>
                </a:lnTo>
                <a:cubicBezTo>
                  <a:pt x="4858" y="5489"/>
                  <a:pt x="4905" y="5560"/>
                  <a:pt x="4905" y="5632"/>
                </a:cubicBezTo>
                <a:lnTo>
                  <a:pt x="4905" y="7358"/>
                </a:lnTo>
                <a:cubicBezTo>
                  <a:pt x="4905" y="7441"/>
                  <a:pt x="4893" y="7513"/>
                  <a:pt x="4846" y="7572"/>
                </a:cubicBezTo>
                <a:lnTo>
                  <a:pt x="4667" y="7834"/>
                </a:lnTo>
                <a:cubicBezTo>
                  <a:pt x="4596" y="7953"/>
                  <a:pt x="4548" y="8073"/>
                  <a:pt x="4548" y="8215"/>
                </a:cubicBezTo>
                <a:lnTo>
                  <a:pt x="4548" y="8930"/>
                </a:lnTo>
                <a:cubicBezTo>
                  <a:pt x="4548" y="9013"/>
                  <a:pt x="4620" y="9085"/>
                  <a:pt x="4715" y="9085"/>
                </a:cubicBezTo>
                <a:cubicBezTo>
                  <a:pt x="4798" y="9085"/>
                  <a:pt x="4882" y="9013"/>
                  <a:pt x="4882" y="8930"/>
                </a:cubicBezTo>
                <a:lnTo>
                  <a:pt x="4882" y="8215"/>
                </a:lnTo>
                <a:cubicBezTo>
                  <a:pt x="4882" y="8132"/>
                  <a:pt x="4893" y="8061"/>
                  <a:pt x="4941" y="8001"/>
                </a:cubicBezTo>
                <a:lnTo>
                  <a:pt x="5120" y="7739"/>
                </a:lnTo>
                <a:cubicBezTo>
                  <a:pt x="5191" y="7620"/>
                  <a:pt x="5239" y="7501"/>
                  <a:pt x="5239" y="7358"/>
                </a:cubicBezTo>
                <a:lnTo>
                  <a:pt x="5239" y="5632"/>
                </a:lnTo>
                <a:cubicBezTo>
                  <a:pt x="5239" y="5441"/>
                  <a:pt x="5132" y="5263"/>
                  <a:pt x="4953" y="5179"/>
                </a:cubicBezTo>
                <a:lnTo>
                  <a:pt x="4536" y="4965"/>
                </a:lnTo>
                <a:lnTo>
                  <a:pt x="4524" y="4953"/>
                </a:lnTo>
                <a:lnTo>
                  <a:pt x="4524" y="4703"/>
                </a:lnTo>
                <a:cubicBezTo>
                  <a:pt x="4727" y="4536"/>
                  <a:pt x="4882" y="4298"/>
                  <a:pt x="4882" y="4012"/>
                </a:cubicBezTo>
                <a:lnTo>
                  <a:pt x="4882" y="3655"/>
                </a:lnTo>
                <a:cubicBezTo>
                  <a:pt x="4882" y="3405"/>
                  <a:pt x="4727" y="3179"/>
                  <a:pt x="4524" y="3060"/>
                </a:cubicBezTo>
                <a:lnTo>
                  <a:pt x="4524" y="2643"/>
                </a:lnTo>
                <a:cubicBezTo>
                  <a:pt x="4524" y="2572"/>
                  <a:pt x="4560" y="2512"/>
                  <a:pt x="4620" y="2465"/>
                </a:cubicBezTo>
                <a:lnTo>
                  <a:pt x="4905" y="2322"/>
                </a:lnTo>
                <a:lnTo>
                  <a:pt x="5179" y="2584"/>
                </a:lnTo>
                <a:cubicBezTo>
                  <a:pt x="5239" y="2643"/>
                  <a:pt x="5322" y="2691"/>
                  <a:pt x="5417" y="2691"/>
                </a:cubicBezTo>
                <a:cubicBezTo>
                  <a:pt x="5501" y="2691"/>
                  <a:pt x="5572" y="2655"/>
                  <a:pt x="5655" y="2584"/>
                </a:cubicBezTo>
                <a:lnTo>
                  <a:pt x="5917" y="2322"/>
                </a:lnTo>
                <a:lnTo>
                  <a:pt x="6203" y="2465"/>
                </a:lnTo>
                <a:cubicBezTo>
                  <a:pt x="6263" y="2500"/>
                  <a:pt x="6310" y="2572"/>
                  <a:pt x="6310" y="2643"/>
                </a:cubicBezTo>
                <a:lnTo>
                  <a:pt x="6310" y="3060"/>
                </a:lnTo>
                <a:cubicBezTo>
                  <a:pt x="6096" y="3179"/>
                  <a:pt x="5953" y="3405"/>
                  <a:pt x="5953" y="3655"/>
                </a:cubicBezTo>
                <a:lnTo>
                  <a:pt x="5953" y="4012"/>
                </a:lnTo>
                <a:cubicBezTo>
                  <a:pt x="5953" y="4298"/>
                  <a:pt x="6084" y="4548"/>
                  <a:pt x="6310" y="4703"/>
                </a:cubicBezTo>
                <a:lnTo>
                  <a:pt x="6310" y="4953"/>
                </a:lnTo>
                <a:cubicBezTo>
                  <a:pt x="6310" y="4953"/>
                  <a:pt x="6310" y="4965"/>
                  <a:pt x="6287" y="4965"/>
                </a:cubicBezTo>
                <a:lnTo>
                  <a:pt x="5870" y="5179"/>
                </a:lnTo>
                <a:cubicBezTo>
                  <a:pt x="5691" y="5263"/>
                  <a:pt x="5596" y="5441"/>
                  <a:pt x="5596" y="5632"/>
                </a:cubicBezTo>
                <a:lnTo>
                  <a:pt x="5596" y="7358"/>
                </a:lnTo>
                <a:cubicBezTo>
                  <a:pt x="5596" y="7501"/>
                  <a:pt x="5632" y="7632"/>
                  <a:pt x="5715" y="7739"/>
                </a:cubicBezTo>
                <a:lnTo>
                  <a:pt x="5894" y="8001"/>
                </a:lnTo>
                <a:cubicBezTo>
                  <a:pt x="5929" y="8061"/>
                  <a:pt x="5953" y="8132"/>
                  <a:pt x="5953" y="8215"/>
                </a:cubicBezTo>
                <a:lnTo>
                  <a:pt x="5953" y="8930"/>
                </a:lnTo>
                <a:cubicBezTo>
                  <a:pt x="5953" y="9013"/>
                  <a:pt x="6025" y="9085"/>
                  <a:pt x="6108" y="9085"/>
                </a:cubicBezTo>
                <a:cubicBezTo>
                  <a:pt x="6203" y="9085"/>
                  <a:pt x="6275" y="9013"/>
                  <a:pt x="6275" y="8930"/>
                </a:cubicBezTo>
                <a:lnTo>
                  <a:pt x="6275" y="8215"/>
                </a:lnTo>
                <a:cubicBezTo>
                  <a:pt x="6275" y="8073"/>
                  <a:pt x="6227" y="7942"/>
                  <a:pt x="6156" y="7834"/>
                </a:cubicBezTo>
                <a:lnTo>
                  <a:pt x="5977" y="7572"/>
                </a:lnTo>
                <a:cubicBezTo>
                  <a:pt x="5929" y="7513"/>
                  <a:pt x="5917" y="7441"/>
                  <a:pt x="5917" y="7358"/>
                </a:cubicBezTo>
                <a:lnTo>
                  <a:pt x="5917" y="5632"/>
                </a:lnTo>
                <a:cubicBezTo>
                  <a:pt x="5917" y="5560"/>
                  <a:pt x="5965" y="5501"/>
                  <a:pt x="6025" y="5453"/>
                </a:cubicBezTo>
                <a:lnTo>
                  <a:pt x="6310" y="5310"/>
                </a:lnTo>
                <a:lnTo>
                  <a:pt x="6572" y="5572"/>
                </a:lnTo>
                <a:cubicBezTo>
                  <a:pt x="6632" y="5632"/>
                  <a:pt x="6727" y="5679"/>
                  <a:pt x="6810" y="5679"/>
                </a:cubicBezTo>
                <a:cubicBezTo>
                  <a:pt x="6906" y="5679"/>
                  <a:pt x="6977" y="5656"/>
                  <a:pt x="7049" y="5572"/>
                </a:cubicBezTo>
                <a:lnTo>
                  <a:pt x="7322" y="5310"/>
                </a:lnTo>
                <a:lnTo>
                  <a:pt x="7596" y="5453"/>
                </a:lnTo>
                <a:cubicBezTo>
                  <a:pt x="7656" y="5489"/>
                  <a:pt x="7703" y="5560"/>
                  <a:pt x="7703" y="5632"/>
                </a:cubicBezTo>
                <a:lnTo>
                  <a:pt x="7703" y="7358"/>
                </a:lnTo>
                <a:cubicBezTo>
                  <a:pt x="7703" y="7441"/>
                  <a:pt x="7691" y="7513"/>
                  <a:pt x="7644" y="7572"/>
                </a:cubicBezTo>
                <a:lnTo>
                  <a:pt x="7465" y="7834"/>
                </a:lnTo>
                <a:cubicBezTo>
                  <a:pt x="7394" y="7953"/>
                  <a:pt x="7346" y="8073"/>
                  <a:pt x="7346" y="8215"/>
                </a:cubicBezTo>
                <a:lnTo>
                  <a:pt x="7346" y="8930"/>
                </a:lnTo>
                <a:cubicBezTo>
                  <a:pt x="7346" y="9013"/>
                  <a:pt x="7418" y="9085"/>
                  <a:pt x="7513" y="9085"/>
                </a:cubicBezTo>
                <a:cubicBezTo>
                  <a:pt x="7596" y="9085"/>
                  <a:pt x="7680" y="9013"/>
                  <a:pt x="7680" y="8930"/>
                </a:cubicBezTo>
                <a:lnTo>
                  <a:pt x="7680" y="8215"/>
                </a:lnTo>
                <a:cubicBezTo>
                  <a:pt x="7680" y="8132"/>
                  <a:pt x="7691" y="8061"/>
                  <a:pt x="7739" y="8001"/>
                </a:cubicBezTo>
                <a:lnTo>
                  <a:pt x="7918" y="7739"/>
                </a:lnTo>
                <a:cubicBezTo>
                  <a:pt x="7989" y="7620"/>
                  <a:pt x="8037" y="7501"/>
                  <a:pt x="8037" y="7358"/>
                </a:cubicBezTo>
                <a:lnTo>
                  <a:pt x="8037" y="5632"/>
                </a:lnTo>
                <a:cubicBezTo>
                  <a:pt x="8037" y="5441"/>
                  <a:pt x="7930" y="5263"/>
                  <a:pt x="7751" y="5179"/>
                </a:cubicBezTo>
                <a:lnTo>
                  <a:pt x="7334" y="4965"/>
                </a:lnTo>
                <a:lnTo>
                  <a:pt x="7322" y="4953"/>
                </a:lnTo>
                <a:lnTo>
                  <a:pt x="7322" y="4703"/>
                </a:lnTo>
                <a:cubicBezTo>
                  <a:pt x="7525" y="4536"/>
                  <a:pt x="7680" y="4298"/>
                  <a:pt x="7680" y="4012"/>
                </a:cubicBezTo>
                <a:lnTo>
                  <a:pt x="7680" y="3655"/>
                </a:lnTo>
                <a:cubicBezTo>
                  <a:pt x="7680" y="3405"/>
                  <a:pt x="7525" y="3179"/>
                  <a:pt x="7322" y="3060"/>
                </a:cubicBezTo>
                <a:lnTo>
                  <a:pt x="7322" y="2643"/>
                </a:lnTo>
                <a:cubicBezTo>
                  <a:pt x="7322" y="2572"/>
                  <a:pt x="7358" y="2512"/>
                  <a:pt x="7418" y="2465"/>
                </a:cubicBezTo>
                <a:lnTo>
                  <a:pt x="7703" y="2322"/>
                </a:lnTo>
                <a:lnTo>
                  <a:pt x="7977" y="2584"/>
                </a:lnTo>
                <a:cubicBezTo>
                  <a:pt x="8037" y="2643"/>
                  <a:pt x="8120" y="2691"/>
                  <a:pt x="8215" y="2691"/>
                </a:cubicBezTo>
                <a:cubicBezTo>
                  <a:pt x="8299" y="2691"/>
                  <a:pt x="8370" y="2655"/>
                  <a:pt x="8453" y="2584"/>
                </a:cubicBezTo>
                <a:lnTo>
                  <a:pt x="8715" y="2322"/>
                </a:lnTo>
                <a:lnTo>
                  <a:pt x="9001" y="2465"/>
                </a:lnTo>
                <a:cubicBezTo>
                  <a:pt x="9061" y="2500"/>
                  <a:pt x="9108" y="2572"/>
                  <a:pt x="9108" y="2643"/>
                </a:cubicBezTo>
                <a:lnTo>
                  <a:pt x="9108" y="3060"/>
                </a:lnTo>
                <a:cubicBezTo>
                  <a:pt x="8894" y="3179"/>
                  <a:pt x="8751" y="3405"/>
                  <a:pt x="8751" y="3655"/>
                </a:cubicBezTo>
                <a:lnTo>
                  <a:pt x="8751" y="4012"/>
                </a:lnTo>
                <a:cubicBezTo>
                  <a:pt x="8751" y="4298"/>
                  <a:pt x="8882" y="4548"/>
                  <a:pt x="9108" y="4703"/>
                </a:cubicBezTo>
                <a:lnTo>
                  <a:pt x="9108" y="4953"/>
                </a:lnTo>
                <a:cubicBezTo>
                  <a:pt x="9108" y="4953"/>
                  <a:pt x="9108" y="4965"/>
                  <a:pt x="9084" y="4965"/>
                </a:cubicBezTo>
                <a:lnTo>
                  <a:pt x="8668" y="5179"/>
                </a:lnTo>
                <a:cubicBezTo>
                  <a:pt x="8489" y="5263"/>
                  <a:pt x="8394" y="5441"/>
                  <a:pt x="8394" y="5632"/>
                </a:cubicBezTo>
                <a:lnTo>
                  <a:pt x="8394" y="7358"/>
                </a:lnTo>
                <a:cubicBezTo>
                  <a:pt x="8394" y="7501"/>
                  <a:pt x="8430" y="7632"/>
                  <a:pt x="8513" y="7739"/>
                </a:cubicBezTo>
                <a:lnTo>
                  <a:pt x="8692" y="8001"/>
                </a:lnTo>
                <a:cubicBezTo>
                  <a:pt x="8727" y="8061"/>
                  <a:pt x="8751" y="8132"/>
                  <a:pt x="8751" y="8215"/>
                </a:cubicBezTo>
                <a:lnTo>
                  <a:pt x="8751" y="8930"/>
                </a:lnTo>
                <a:cubicBezTo>
                  <a:pt x="8751" y="9013"/>
                  <a:pt x="8823" y="9085"/>
                  <a:pt x="8906" y="9085"/>
                </a:cubicBezTo>
                <a:cubicBezTo>
                  <a:pt x="9001" y="9085"/>
                  <a:pt x="9073" y="9013"/>
                  <a:pt x="9073" y="8930"/>
                </a:cubicBezTo>
                <a:lnTo>
                  <a:pt x="9073" y="8215"/>
                </a:lnTo>
                <a:cubicBezTo>
                  <a:pt x="9073" y="8073"/>
                  <a:pt x="9025" y="7942"/>
                  <a:pt x="8954" y="7834"/>
                </a:cubicBezTo>
                <a:lnTo>
                  <a:pt x="8775" y="7572"/>
                </a:lnTo>
                <a:cubicBezTo>
                  <a:pt x="8727" y="7513"/>
                  <a:pt x="8715" y="7441"/>
                  <a:pt x="8715" y="7358"/>
                </a:cubicBezTo>
                <a:lnTo>
                  <a:pt x="8715" y="5632"/>
                </a:lnTo>
                <a:cubicBezTo>
                  <a:pt x="8715" y="5560"/>
                  <a:pt x="8763" y="5501"/>
                  <a:pt x="8823" y="5453"/>
                </a:cubicBezTo>
                <a:lnTo>
                  <a:pt x="9108" y="5310"/>
                </a:lnTo>
                <a:lnTo>
                  <a:pt x="9370" y="5572"/>
                </a:lnTo>
                <a:cubicBezTo>
                  <a:pt x="9430" y="5632"/>
                  <a:pt x="9525" y="5679"/>
                  <a:pt x="9608" y="5679"/>
                </a:cubicBezTo>
                <a:cubicBezTo>
                  <a:pt x="9704" y="5679"/>
                  <a:pt x="9775" y="5656"/>
                  <a:pt x="9846" y="5572"/>
                </a:cubicBezTo>
                <a:lnTo>
                  <a:pt x="10120" y="5310"/>
                </a:lnTo>
                <a:lnTo>
                  <a:pt x="10394" y="5453"/>
                </a:lnTo>
                <a:cubicBezTo>
                  <a:pt x="10454" y="5489"/>
                  <a:pt x="10501" y="5560"/>
                  <a:pt x="10501" y="5632"/>
                </a:cubicBezTo>
                <a:lnTo>
                  <a:pt x="10501" y="7358"/>
                </a:lnTo>
                <a:cubicBezTo>
                  <a:pt x="10501" y="7441"/>
                  <a:pt x="10489" y="7513"/>
                  <a:pt x="10442" y="7572"/>
                </a:cubicBezTo>
                <a:lnTo>
                  <a:pt x="10263" y="7834"/>
                </a:lnTo>
                <a:cubicBezTo>
                  <a:pt x="10192" y="7953"/>
                  <a:pt x="10144" y="8073"/>
                  <a:pt x="10144" y="8215"/>
                </a:cubicBezTo>
                <a:lnTo>
                  <a:pt x="10144" y="8930"/>
                </a:lnTo>
                <a:cubicBezTo>
                  <a:pt x="10144" y="9013"/>
                  <a:pt x="10216" y="9085"/>
                  <a:pt x="10311" y="9085"/>
                </a:cubicBezTo>
                <a:cubicBezTo>
                  <a:pt x="10394" y="9085"/>
                  <a:pt x="10478" y="9013"/>
                  <a:pt x="10478" y="8930"/>
                </a:cubicBezTo>
                <a:lnTo>
                  <a:pt x="10478" y="8215"/>
                </a:lnTo>
                <a:cubicBezTo>
                  <a:pt x="10478" y="8132"/>
                  <a:pt x="10489" y="8061"/>
                  <a:pt x="10537" y="8001"/>
                </a:cubicBezTo>
                <a:lnTo>
                  <a:pt x="10716" y="7739"/>
                </a:lnTo>
                <a:cubicBezTo>
                  <a:pt x="10787" y="7620"/>
                  <a:pt x="10835" y="7501"/>
                  <a:pt x="10835" y="7358"/>
                </a:cubicBezTo>
                <a:lnTo>
                  <a:pt x="10835" y="5632"/>
                </a:lnTo>
                <a:cubicBezTo>
                  <a:pt x="10918" y="5429"/>
                  <a:pt x="10811" y="5251"/>
                  <a:pt x="10632" y="5155"/>
                </a:cubicBezTo>
                <a:lnTo>
                  <a:pt x="10216" y="4953"/>
                </a:lnTo>
                <a:lnTo>
                  <a:pt x="10204" y="4941"/>
                </a:lnTo>
                <a:lnTo>
                  <a:pt x="10204" y="4703"/>
                </a:lnTo>
                <a:cubicBezTo>
                  <a:pt x="10418" y="4536"/>
                  <a:pt x="10561" y="4298"/>
                  <a:pt x="10561" y="4012"/>
                </a:cubicBezTo>
                <a:lnTo>
                  <a:pt x="10561" y="3655"/>
                </a:lnTo>
                <a:cubicBezTo>
                  <a:pt x="10561" y="3286"/>
                  <a:pt x="10251" y="2977"/>
                  <a:pt x="9882" y="2977"/>
                </a:cubicBezTo>
                <a:lnTo>
                  <a:pt x="9501" y="2977"/>
                </a:lnTo>
                <a:lnTo>
                  <a:pt x="9501" y="2643"/>
                </a:lnTo>
                <a:cubicBezTo>
                  <a:pt x="9501" y="2453"/>
                  <a:pt x="9406" y="2274"/>
                  <a:pt x="9227" y="2179"/>
                </a:cubicBezTo>
                <a:lnTo>
                  <a:pt x="8811" y="1977"/>
                </a:lnTo>
                <a:lnTo>
                  <a:pt x="8787" y="1953"/>
                </a:lnTo>
                <a:lnTo>
                  <a:pt x="8787" y="1726"/>
                </a:lnTo>
                <a:cubicBezTo>
                  <a:pt x="9001" y="1560"/>
                  <a:pt x="9144" y="1322"/>
                  <a:pt x="9144" y="1036"/>
                </a:cubicBezTo>
                <a:lnTo>
                  <a:pt x="9144" y="679"/>
                </a:lnTo>
                <a:cubicBezTo>
                  <a:pt x="9144" y="310"/>
                  <a:pt x="8834" y="0"/>
                  <a:pt x="8465" y="0"/>
                </a:cubicBezTo>
                <a:lnTo>
                  <a:pt x="8108" y="0"/>
                </a:lnTo>
                <a:cubicBezTo>
                  <a:pt x="7739" y="0"/>
                  <a:pt x="7418" y="310"/>
                  <a:pt x="7418" y="679"/>
                </a:cubicBezTo>
                <a:lnTo>
                  <a:pt x="7418" y="1036"/>
                </a:lnTo>
                <a:cubicBezTo>
                  <a:pt x="7418" y="1322"/>
                  <a:pt x="7560" y="1572"/>
                  <a:pt x="7775" y="1726"/>
                </a:cubicBezTo>
                <a:lnTo>
                  <a:pt x="7775" y="1977"/>
                </a:lnTo>
                <a:cubicBezTo>
                  <a:pt x="7775" y="1977"/>
                  <a:pt x="7775" y="1988"/>
                  <a:pt x="7763" y="1988"/>
                </a:cubicBezTo>
                <a:lnTo>
                  <a:pt x="7346" y="2203"/>
                </a:lnTo>
                <a:cubicBezTo>
                  <a:pt x="7168" y="2286"/>
                  <a:pt x="7060" y="2465"/>
                  <a:pt x="7060" y="2655"/>
                </a:cubicBezTo>
                <a:lnTo>
                  <a:pt x="7060" y="2989"/>
                </a:lnTo>
                <a:lnTo>
                  <a:pt x="6679" y="2989"/>
                </a:lnTo>
                <a:lnTo>
                  <a:pt x="6679" y="2655"/>
                </a:lnTo>
                <a:cubicBezTo>
                  <a:pt x="6679" y="2465"/>
                  <a:pt x="6572" y="2286"/>
                  <a:pt x="6394" y="2203"/>
                </a:cubicBezTo>
                <a:lnTo>
                  <a:pt x="5977" y="1988"/>
                </a:lnTo>
                <a:lnTo>
                  <a:pt x="5965" y="1977"/>
                </a:lnTo>
                <a:lnTo>
                  <a:pt x="5965" y="1726"/>
                </a:lnTo>
                <a:cubicBezTo>
                  <a:pt x="6167" y="1560"/>
                  <a:pt x="6322" y="1322"/>
                  <a:pt x="6322" y="1036"/>
                </a:cubicBezTo>
                <a:lnTo>
                  <a:pt x="6322" y="679"/>
                </a:lnTo>
                <a:cubicBezTo>
                  <a:pt x="6322" y="310"/>
                  <a:pt x="6013" y="0"/>
                  <a:pt x="5632" y="0"/>
                </a:cubicBezTo>
                <a:lnTo>
                  <a:pt x="5274" y="0"/>
                </a:lnTo>
                <a:cubicBezTo>
                  <a:pt x="4905" y="0"/>
                  <a:pt x="4596" y="310"/>
                  <a:pt x="4596" y="679"/>
                </a:cubicBezTo>
                <a:lnTo>
                  <a:pt x="4596" y="1036"/>
                </a:lnTo>
                <a:cubicBezTo>
                  <a:pt x="4596" y="1322"/>
                  <a:pt x="4727" y="1572"/>
                  <a:pt x="4953" y="1726"/>
                </a:cubicBezTo>
                <a:lnTo>
                  <a:pt x="4953" y="1977"/>
                </a:lnTo>
                <a:cubicBezTo>
                  <a:pt x="4953" y="1977"/>
                  <a:pt x="4953" y="1988"/>
                  <a:pt x="4941" y="1988"/>
                </a:cubicBezTo>
                <a:lnTo>
                  <a:pt x="4524" y="2203"/>
                </a:lnTo>
                <a:cubicBezTo>
                  <a:pt x="4346" y="2286"/>
                  <a:pt x="4239" y="2465"/>
                  <a:pt x="4239" y="2655"/>
                </a:cubicBezTo>
                <a:lnTo>
                  <a:pt x="4239" y="2989"/>
                </a:lnTo>
                <a:lnTo>
                  <a:pt x="3846" y="2989"/>
                </a:lnTo>
                <a:lnTo>
                  <a:pt x="3846" y="2655"/>
                </a:lnTo>
                <a:cubicBezTo>
                  <a:pt x="3846" y="2465"/>
                  <a:pt x="3750" y="2286"/>
                  <a:pt x="3572" y="2203"/>
                </a:cubicBezTo>
                <a:lnTo>
                  <a:pt x="3155" y="1988"/>
                </a:lnTo>
                <a:lnTo>
                  <a:pt x="3131" y="1977"/>
                </a:lnTo>
                <a:lnTo>
                  <a:pt x="3131" y="1726"/>
                </a:lnTo>
                <a:cubicBezTo>
                  <a:pt x="3346" y="1560"/>
                  <a:pt x="3489" y="1322"/>
                  <a:pt x="3489" y="1036"/>
                </a:cubicBezTo>
                <a:lnTo>
                  <a:pt x="3489" y="679"/>
                </a:lnTo>
                <a:cubicBezTo>
                  <a:pt x="3489" y="310"/>
                  <a:pt x="3179" y="0"/>
                  <a:pt x="281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Прямоугольник 161"/>
          <p:cNvSpPr/>
          <p:nvPr/>
        </p:nvSpPr>
        <p:spPr>
          <a:xfrm>
            <a:off x="6500826" y="3143254"/>
            <a:ext cx="2500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Врач общей практики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Raleway" charset="-52"/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6500826" y="3500444"/>
            <a:ext cx="17395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Медицинская сестра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Raleway" charset="-52"/>
            </a:endParaRPr>
          </a:p>
        </p:txBody>
      </p:sp>
      <p:sp>
        <p:nvSpPr>
          <p:cNvPr id="164" name="Прямоугольник 163"/>
          <p:cNvSpPr/>
          <p:nvPr/>
        </p:nvSpPr>
        <p:spPr>
          <a:xfrm>
            <a:off x="6500826" y="3896035"/>
            <a:ext cx="214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Регистр врача составляет </a:t>
            </a:r>
          </a:p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604 человек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Raleway" charset="-52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1357290" y="4404836"/>
            <a:ext cx="642940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Кабинеты оснащены телефонами для связи пациентов с врачом и медицинской сестрой в любое время в течение рабочего для записи на прием, коррекции лечения и другим вопросам. 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Raleway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Скругленный прямоугольник 190"/>
          <p:cNvSpPr/>
          <p:nvPr/>
        </p:nvSpPr>
        <p:spPr>
          <a:xfrm>
            <a:off x="3071802" y="3643320"/>
            <a:ext cx="5429288" cy="7143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0" name="Скругленный прямоугольник 189"/>
          <p:cNvSpPr/>
          <p:nvPr/>
        </p:nvSpPr>
        <p:spPr>
          <a:xfrm>
            <a:off x="571472" y="2857502"/>
            <a:ext cx="5429288" cy="7143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Скругленный прямоугольник 188"/>
          <p:cNvSpPr/>
          <p:nvPr/>
        </p:nvSpPr>
        <p:spPr>
          <a:xfrm>
            <a:off x="3071802" y="2071684"/>
            <a:ext cx="5429288" cy="7143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8" name="Скругленный прямоугольник 187"/>
          <p:cNvSpPr/>
          <p:nvPr/>
        </p:nvSpPr>
        <p:spPr>
          <a:xfrm>
            <a:off x="500034" y="1285866"/>
            <a:ext cx="4929222" cy="7143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Google Shape;227;p36"/>
          <p:cNvSpPr/>
          <p:nvPr/>
        </p:nvSpPr>
        <p:spPr>
          <a:xfrm>
            <a:off x="-1714544" y="785800"/>
            <a:ext cx="2029651" cy="1920328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" name="Google Shape;227;p36"/>
          <p:cNvSpPr/>
          <p:nvPr/>
        </p:nvSpPr>
        <p:spPr>
          <a:xfrm>
            <a:off x="8786842" y="3223172"/>
            <a:ext cx="2029651" cy="1920328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291;p39"/>
          <p:cNvSpPr txBox="1">
            <a:spLocks noGrp="1"/>
          </p:cNvSpPr>
          <p:nvPr>
            <p:ph type="title"/>
          </p:nvPr>
        </p:nvSpPr>
        <p:spPr>
          <a:xfrm>
            <a:off x="714348" y="714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600" b="0" dirty="0" smtClean="0"/>
              <a:t>С сентября 2017г. организована работа кабинета патронажной службы для оказания медицинской помощи на дому пациентам старше 18 лет, которые не могут обслуживать себя или передвигаться самостоятельно из-за врожденного, приобретенного заболевания или травмы.</a:t>
            </a:r>
            <a:endParaRPr sz="1800" b="0"/>
          </a:p>
        </p:txBody>
      </p:sp>
      <p:grpSp>
        <p:nvGrpSpPr>
          <p:cNvPr id="166" name="Google Shape;10519;p66"/>
          <p:cNvGrpSpPr/>
          <p:nvPr/>
        </p:nvGrpSpPr>
        <p:grpSpPr>
          <a:xfrm>
            <a:off x="642910" y="1357304"/>
            <a:ext cx="642942" cy="500066"/>
            <a:chOff x="5331913" y="3413947"/>
            <a:chExt cx="347143" cy="254684"/>
          </a:xfrm>
          <a:solidFill>
            <a:schemeClr val="accent6">
              <a:lumMod val="75000"/>
            </a:schemeClr>
          </a:solidFill>
        </p:grpSpPr>
        <p:sp>
          <p:nvSpPr>
            <p:cNvPr id="167" name="Google Shape;10520;p66"/>
            <p:cNvSpPr/>
            <p:nvPr/>
          </p:nvSpPr>
          <p:spPr>
            <a:xfrm>
              <a:off x="5597163" y="3523083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346" y="322"/>
                    <a:pt x="870" y="357"/>
                    <a:pt x="1120" y="476"/>
                  </a:cubicBezTo>
                  <a:cubicBezTo>
                    <a:pt x="1155" y="488"/>
                    <a:pt x="1167" y="488"/>
                    <a:pt x="1191" y="488"/>
                  </a:cubicBezTo>
                  <a:cubicBezTo>
                    <a:pt x="1251" y="488"/>
                    <a:pt x="1310" y="464"/>
                    <a:pt x="1346" y="405"/>
                  </a:cubicBezTo>
                  <a:cubicBezTo>
                    <a:pt x="1358" y="322"/>
                    <a:pt x="1334" y="226"/>
                    <a:pt x="1251" y="191"/>
                  </a:cubicBezTo>
                  <a:cubicBezTo>
                    <a:pt x="882" y="12"/>
                    <a:pt x="20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521;p66"/>
            <p:cNvSpPr/>
            <p:nvPr/>
          </p:nvSpPr>
          <p:spPr>
            <a:xfrm>
              <a:off x="5331913" y="3413947"/>
              <a:ext cx="347143" cy="253538"/>
            </a:xfrm>
            <a:custGeom>
              <a:avLst/>
              <a:gdLst/>
              <a:ahLst/>
              <a:cxnLst/>
              <a:rect l="l" t="t" r="r" b="b"/>
              <a:pathLst>
                <a:path w="10907" h="7966" extrusionOk="0">
                  <a:moveTo>
                    <a:pt x="7168" y="357"/>
                  </a:moveTo>
                  <a:lnTo>
                    <a:pt x="7168" y="1893"/>
                  </a:lnTo>
                  <a:cubicBezTo>
                    <a:pt x="7168" y="2131"/>
                    <a:pt x="7120" y="2357"/>
                    <a:pt x="7013" y="2560"/>
                  </a:cubicBezTo>
                  <a:cubicBezTo>
                    <a:pt x="7001" y="2584"/>
                    <a:pt x="7001" y="2608"/>
                    <a:pt x="7001" y="2643"/>
                  </a:cubicBezTo>
                  <a:lnTo>
                    <a:pt x="7001" y="3084"/>
                  </a:lnTo>
                  <a:cubicBezTo>
                    <a:pt x="7001" y="3512"/>
                    <a:pt x="6822" y="3917"/>
                    <a:pt x="6513" y="4203"/>
                  </a:cubicBezTo>
                  <a:cubicBezTo>
                    <a:pt x="6465" y="4227"/>
                    <a:pt x="6429" y="4274"/>
                    <a:pt x="6394" y="4310"/>
                  </a:cubicBezTo>
                  <a:cubicBezTo>
                    <a:pt x="6111" y="4514"/>
                    <a:pt x="5775" y="4621"/>
                    <a:pt x="5415" y="4621"/>
                  </a:cubicBezTo>
                  <a:cubicBezTo>
                    <a:pt x="5396" y="4621"/>
                    <a:pt x="5377" y="4620"/>
                    <a:pt x="5358" y="4620"/>
                  </a:cubicBezTo>
                  <a:cubicBezTo>
                    <a:pt x="4536" y="4560"/>
                    <a:pt x="3917" y="3858"/>
                    <a:pt x="3917" y="3024"/>
                  </a:cubicBezTo>
                  <a:lnTo>
                    <a:pt x="3917" y="2643"/>
                  </a:lnTo>
                  <a:cubicBezTo>
                    <a:pt x="3917" y="2608"/>
                    <a:pt x="3917" y="2596"/>
                    <a:pt x="3905" y="2560"/>
                  </a:cubicBezTo>
                  <a:cubicBezTo>
                    <a:pt x="3798" y="2357"/>
                    <a:pt x="3751" y="2131"/>
                    <a:pt x="3751" y="1893"/>
                  </a:cubicBezTo>
                  <a:lnTo>
                    <a:pt x="3751" y="1548"/>
                  </a:lnTo>
                  <a:cubicBezTo>
                    <a:pt x="3751" y="893"/>
                    <a:pt x="4286" y="357"/>
                    <a:pt x="4941" y="357"/>
                  </a:cubicBezTo>
                  <a:close/>
                  <a:moveTo>
                    <a:pt x="10013" y="2905"/>
                  </a:moveTo>
                  <a:lnTo>
                    <a:pt x="10013" y="3560"/>
                  </a:lnTo>
                  <a:cubicBezTo>
                    <a:pt x="10013" y="3667"/>
                    <a:pt x="9989" y="3774"/>
                    <a:pt x="9942" y="3870"/>
                  </a:cubicBezTo>
                  <a:lnTo>
                    <a:pt x="9870" y="4036"/>
                  </a:lnTo>
                  <a:cubicBezTo>
                    <a:pt x="9858" y="4048"/>
                    <a:pt x="9858" y="4084"/>
                    <a:pt x="9858" y="4108"/>
                  </a:cubicBezTo>
                  <a:lnTo>
                    <a:pt x="9858" y="4453"/>
                  </a:lnTo>
                  <a:cubicBezTo>
                    <a:pt x="9870" y="4679"/>
                    <a:pt x="9763" y="4882"/>
                    <a:pt x="9597" y="5048"/>
                  </a:cubicBezTo>
                  <a:cubicBezTo>
                    <a:pt x="9451" y="5205"/>
                    <a:pt x="9244" y="5288"/>
                    <a:pt x="9022" y="5288"/>
                  </a:cubicBezTo>
                  <a:cubicBezTo>
                    <a:pt x="9007" y="5288"/>
                    <a:pt x="8992" y="5287"/>
                    <a:pt x="8977" y="5286"/>
                  </a:cubicBezTo>
                  <a:cubicBezTo>
                    <a:pt x="8513" y="5275"/>
                    <a:pt x="8144" y="4870"/>
                    <a:pt x="8144" y="4382"/>
                  </a:cubicBezTo>
                  <a:lnTo>
                    <a:pt x="8144" y="4084"/>
                  </a:lnTo>
                  <a:cubicBezTo>
                    <a:pt x="8144" y="4048"/>
                    <a:pt x="8144" y="4036"/>
                    <a:pt x="8132" y="4012"/>
                  </a:cubicBezTo>
                  <a:lnTo>
                    <a:pt x="8025" y="3810"/>
                  </a:lnTo>
                  <a:cubicBezTo>
                    <a:pt x="8002" y="3741"/>
                    <a:pt x="7968" y="3672"/>
                    <a:pt x="7966" y="3582"/>
                  </a:cubicBezTo>
                  <a:lnTo>
                    <a:pt x="7966" y="3582"/>
                  </a:lnTo>
                  <a:cubicBezTo>
                    <a:pt x="7973" y="3196"/>
                    <a:pt x="8279" y="2905"/>
                    <a:pt x="8644" y="2905"/>
                  </a:cubicBezTo>
                  <a:close/>
                  <a:moveTo>
                    <a:pt x="1727" y="2893"/>
                  </a:moveTo>
                  <a:cubicBezTo>
                    <a:pt x="2000" y="2893"/>
                    <a:pt x="2250" y="3000"/>
                    <a:pt x="2441" y="3191"/>
                  </a:cubicBezTo>
                  <a:cubicBezTo>
                    <a:pt x="2643" y="3381"/>
                    <a:pt x="2739" y="3655"/>
                    <a:pt x="2774" y="3929"/>
                  </a:cubicBezTo>
                  <a:cubicBezTo>
                    <a:pt x="2774" y="4024"/>
                    <a:pt x="2786" y="4132"/>
                    <a:pt x="2786" y="4227"/>
                  </a:cubicBezTo>
                  <a:lnTo>
                    <a:pt x="2786" y="4262"/>
                  </a:lnTo>
                  <a:cubicBezTo>
                    <a:pt x="2608" y="3989"/>
                    <a:pt x="2358" y="3798"/>
                    <a:pt x="2000" y="3691"/>
                  </a:cubicBezTo>
                  <a:cubicBezTo>
                    <a:pt x="1753" y="3615"/>
                    <a:pt x="1520" y="3607"/>
                    <a:pt x="1431" y="3607"/>
                  </a:cubicBezTo>
                  <a:cubicBezTo>
                    <a:pt x="1409" y="3607"/>
                    <a:pt x="1396" y="3608"/>
                    <a:pt x="1393" y="3608"/>
                  </a:cubicBezTo>
                  <a:cubicBezTo>
                    <a:pt x="1346" y="3608"/>
                    <a:pt x="1310" y="3620"/>
                    <a:pt x="1286" y="3655"/>
                  </a:cubicBezTo>
                  <a:lnTo>
                    <a:pt x="1000" y="3953"/>
                  </a:lnTo>
                  <a:cubicBezTo>
                    <a:pt x="941" y="4012"/>
                    <a:pt x="941" y="4108"/>
                    <a:pt x="1000" y="4167"/>
                  </a:cubicBezTo>
                  <a:cubicBezTo>
                    <a:pt x="1030" y="4197"/>
                    <a:pt x="1072" y="4212"/>
                    <a:pt x="1113" y="4212"/>
                  </a:cubicBezTo>
                  <a:cubicBezTo>
                    <a:pt x="1155" y="4212"/>
                    <a:pt x="1197" y="4197"/>
                    <a:pt x="1226" y="4167"/>
                  </a:cubicBezTo>
                  <a:lnTo>
                    <a:pt x="1465" y="3917"/>
                  </a:lnTo>
                  <a:cubicBezTo>
                    <a:pt x="1667" y="3929"/>
                    <a:pt x="2322" y="4012"/>
                    <a:pt x="2572" y="4572"/>
                  </a:cubicBezTo>
                  <a:cubicBezTo>
                    <a:pt x="2500" y="4989"/>
                    <a:pt x="2143" y="5298"/>
                    <a:pt x="1727" y="5298"/>
                  </a:cubicBezTo>
                  <a:cubicBezTo>
                    <a:pt x="1250" y="5298"/>
                    <a:pt x="869" y="4917"/>
                    <a:pt x="869" y="4441"/>
                  </a:cubicBezTo>
                  <a:cubicBezTo>
                    <a:pt x="869" y="4346"/>
                    <a:pt x="798" y="4274"/>
                    <a:pt x="703" y="4274"/>
                  </a:cubicBezTo>
                  <a:lnTo>
                    <a:pt x="679" y="4274"/>
                  </a:lnTo>
                  <a:lnTo>
                    <a:pt x="679" y="4227"/>
                  </a:lnTo>
                  <a:cubicBezTo>
                    <a:pt x="679" y="4132"/>
                    <a:pt x="679" y="4024"/>
                    <a:pt x="691" y="3929"/>
                  </a:cubicBezTo>
                  <a:cubicBezTo>
                    <a:pt x="703" y="3655"/>
                    <a:pt x="822" y="3381"/>
                    <a:pt x="1012" y="3191"/>
                  </a:cubicBezTo>
                  <a:cubicBezTo>
                    <a:pt x="1215" y="3000"/>
                    <a:pt x="1465" y="2893"/>
                    <a:pt x="1727" y="2893"/>
                  </a:cubicBezTo>
                  <a:close/>
                  <a:moveTo>
                    <a:pt x="643" y="4882"/>
                  </a:moveTo>
                  <a:cubicBezTo>
                    <a:pt x="726" y="5096"/>
                    <a:pt x="881" y="5275"/>
                    <a:pt x="1060" y="5405"/>
                  </a:cubicBezTo>
                  <a:lnTo>
                    <a:pt x="1060" y="5596"/>
                  </a:lnTo>
                  <a:cubicBezTo>
                    <a:pt x="762" y="5501"/>
                    <a:pt x="619" y="5346"/>
                    <a:pt x="560" y="5275"/>
                  </a:cubicBezTo>
                  <a:cubicBezTo>
                    <a:pt x="595" y="5155"/>
                    <a:pt x="631" y="5036"/>
                    <a:pt x="643" y="4882"/>
                  </a:cubicBezTo>
                  <a:close/>
                  <a:moveTo>
                    <a:pt x="2798" y="4882"/>
                  </a:moveTo>
                  <a:cubicBezTo>
                    <a:pt x="2810" y="5024"/>
                    <a:pt x="2846" y="5155"/>
                    <a:pt x="2893" y="5263"/>
                  </a:cubicBezTo>
                  <a:cubicBezTo>
                    <a:pt x="2834" y="5346"/>
                    <a:pt x="2679" y="5477"/>
                    <a:pt x="2381" y="5596"/>
                  </a:cubicBezTo>
                  <a:lnTo>
                    <a:pt x="2381" y="5405"/>
                  </a:lnTo>
                  <a:cubicBezTo>
                    <a:pt x="2560" y="5275"/>
                    <a:pt x="2715" y="5096"/>
                    <a:pt x="2798" y="4882"/>
                  </a:cubicBezTo>
                  <a:close/>
                  <a:moveTo>
                    <a:pt x="6299" y="4727"/>
                  </a:moveTo>
                  <a:lnTo>
                    <a:pt x="6299" y="5001"/>
                  </a:lnTo>
                  <a:lnTo>
                    <a:pt x="5453" y="5596"/>
                  </a:lnTo>
                  <a:lnTo>
                    <a:pt x="4584" y="5024"/>
                  </a:lnTo>
                  <a:lnTo>
                    <a:pt x="4584" y="4727"/>
                  </a:lnTo>
                  <a:cubicBezTo>
                    <a:pt x="4810" y="4846"/>
                    <a:pt x="5060" y="4917"/>
                    <a:pt x="5322" y="4929"/>
                  </a:cubicBezTo>
                  <a:lnTo>
                    <a:pt x="5441" y="4929"/>
                  </a:lnTo>
                  <a:cubicBezTo>
                    <a:pt x="5739" y="4929"/>
                    <a:pt x="6037" y="4858"/>
                    <a:pt x="6299" y="4727"/>
                  </a:cubicBezTo>
                  <a:close/>
                  <a:moveTo>
                    <a:pt x="9347" y="5572"/>
                  </a:moveTo>
                  <a:lnTo>
                    <a:pt x="9347" y="5632"/>
                  </a:lnTo>
                  <a:cubicBezTo>
                    <a:pt x="9347" y="5656"/>
                    <a:pt x="9347" y="5691"/>
                    <a:pt x="9358" y="5715"/>
                  </a:cubicBezTo>
                  <a:lnTo>
                    <a:pt x="9001" y="6072"/>
                  </a:lnTo>
                  <a:lnTo>
                    <a:pt x="8644" y="5715"/>
                  </a:lnTo>
                  <a:cubicBezTo>
                    <a:pt x="8644" y="5691"/>
                    <a:pt x="8668" y="5656"/>
                    <a:pt x="8668" y="5632"/>
                  </a:cubicBezTo>
                  <a:lnTo>
                    <a:pt x="8668" y="5572"/>
                  </a:lnTo>
                  <a:cubicBezTo>
                    <a:pt x="8763" y="5596"/>
                    <a:pt x="8870" y="5632"/>
                    <a:pt x="8977" y="5632"/>
                  </a:cubicBezTo>
                  <a:lnTo>
                    <a:pt x="9001" y="5632"/>
                  </a:lnTo>
                  <a:cubicBezTo>
                    <a:pt x="9120" y="5632"/>
                    <a:pt x="9239" y="5620"/>
                    <a:pt x="9347" y="5572"/>
                  </a:cubicBezTo>
                  <a:close/>
                  <a:moveTo>
                    <a:pt x="2108" y="5572"/>
                  </a:moveTo>
                  <a:lnTo>
                    <a:pt x="2108" y="5739"/>
                  </a:lnTo>
                  <a:cubicBezTo>
                    <a:pt x="2108" y="5798"/>
                    <a:pt x="2119" y="5834"/>
                    <a:pt x="2143" y="5882"/>
                  </a:cubicBezTo>
                  <a:lnTo>
                    <a:pt x="1965" y="6013"/>
                  </a:lnTo>
                  <a:cubicBezTo>
                    <a:pt x="1899" y="6084"/>
                    <a:pt x="1816" y="6120"/>
                    <a:pt x="1731" y="6120"/>
                  </a:cubicBezTo>
                  <a:cubicBezTo>
                    <a:pt x="1646" y="6120"/>
                    <a:pt x="1560" y="6084"/>
                    <a:pt x="1488" y="6013"/>
                  </a:cubicBezTo>
                  <a:lnTo>
                    <a:pt x="1346" y="5882"/>
                  </a:lnTo>
                  <a:cubicBezTo>
                    <a:pt x="1369" y="5834"/>
                    <a:pt x="1381" y="5775"/>
                    <a:pt x="1381" y="5739"/>
                  </a:cubicBezTo>
                  <a:lnTo>
                    <a:pt x="1381" y="5572"/>
                  </a:lnTo>
                  <a:cubicBezTo>
                    <a:pt x="1488" y="5596"/>
                    <a:pt x="1607" y="5632"/>
                    <a:pt x="1750" y="5632"/>
                  </a:cubicBezTo>
                  <a:cubicBezTo>
                    <a:pt x="1857" y="5632"/>
                    <a:pt x="1977" y="5608"/>
                    <a:pt x="2108" y="5572"/>
                  </a:cubicBezTo>
                  <a:close/>
                  <a:moveTo>
                    <a:pt x="4465" y="5298"/>
                  </a:moveTo>
                  <a:lnTo>
                    <a:pt x="5215" y="5810"/>
                  </a:lnTo>
                  <a:lnTo>
                    <a:pt x="4810" y="6215"/>
                  </a:lnTo>
                  <a:lnTo>
                    <a:pt x="4798" y="6215"/>
                  </a:lnTo>
                  <a:lnTo>
                    <a:pt x="4310" y="5465"/>
                  </a:lnTo>
                  <a:lnTo>
                    <a:pt x="4465" y="5298"/>
                  </a:lnTo>
                  <a:close/>
                  <a:moveTo>
                    <a:pt x="6429" y="5298"/>
                  </a:moveTo>
                  <a:lnTo>
                    <a:pt x="6596" y="5465"/>
                  </a:lnTo>
                  <a:lnTo>
                    <a:pt x="6108" y="6215"/>
                  </a:lnTo>
                  <a:lnTo>
                    <a:pt x="6096" y="6215"/>
                  </a:lnTo>
                  <a:lnTo>
                    <a:pt x="5691" y="5810"/>
                  </a:lnTo>
                  <a:lnTo>
                    <a:pt x="6429" y="5298"/>
                  </a:lnTo>
                  <a:close/>
                  <a:moveTo>
                    <a:pt x="4905" y="0"/>
                  </a:moveTo>
                  <a:cubicBezTo>
                    <a:pt x="4072" y="0"/>
                    <a:pt x="3381" y="691"/>
                    <a:pt x="3381" y="1524"/>
                  </a:cubicBezTo>
                  <a:lnTo>
                    <a:pt x="3381" y="1869"/>
                  </a:lnTo>
                  <a:cubicBezTo>
                    <a:pt x="3381" y="2131"/>
                    <a:pt x="3441" y="2381"/>
                    <a:pt x="3548" y="2643"/>
                  </a:cubicBezTo>
                  <a:lnTo>
                    <a:pt x="3548" y="3000"/>
                  </a:lnTo>
                  <a:cubicBezTo>
                    <a:pt x="3548" y="3596"/>
                    <a:pt x="3810" y="4132"/>
                    <a:pt x="4227" y="4465"/>
                  </a:cubicBezTo>
                  <a:lnTo>
                    <a:pt x="4227" y="5001"/>
                  </a:lnTo>
                  <a:lnTo>
                    <a:pt x="3929" y="5322"/>
                  </a:lnTo>
                  <a:cubicBezTo>
                    <a:pt x="3905" y="5346"/>
                    <a:pt x="3893" y="5394"/>
                    <a:pt x="3893" y="5441"/>
                  </a:cubicBezTo>
                  <a:lnTo>
                    <a:pt x="2905" y="5798"/>
                  </a:lnTo>
                  <a:cubicBezTo>
                    <a:pt x="2834" y="5822"/>
                    <a:pt x="2774" y="5858"/>
                    <a:pt x="2715" y="5894"/>
                  </a:cubicBezTo>
                  <a:lnTo>
                    <a:pt x="2560" y="5822"/>
                  </a:lnTo>
                  <a:cubicBezTo>
                    <a:pt x="3024" y="5632"/>
                    <a:pt x="3155" y="5346"/>
                    <a:pt x="3179" y="5334"/>
                  </a:cubicBezTo>
                  <a:cubicBezTo>
                    <a:pt x="3203" y="5286"/>
                    <a:pt x="3203" y="5227"/>
                    <a:pt x="3179" y="5179"/>
                  </a:cubicBezTo>
                  <a:cubicBezTo>
                    <a:pt x="3060" y="4965"/>
                    <a:pt x="3036" y="4524"/>
                    <a:pt x="3036" y="4203"/>
                  </a:cubicBezTo>
                  <a:cubicBezTo>
                    <a:pt x="3036" y="4084"/>
                    <a:pt x="3036" y="3977"/>
                    <a:pt x="3024" y="3893"/>
                  </a:cubicBezTo>
                  <a:cubicBezTo>
                    <a:pt x="2965" y="3131"/>
                    <a:pt x="2405" y="2548"/>
                    <a:pt x="1691" y="2548"/>
                  </a:cubicBezTo>
                  <a:cubicBezTo>
                    <a:pt x="976" y="2548"/>
                    <a:pt x="393" y="3131"/>
                    <a:pt x="345" y="3893"/>
                  </a:cubicBezTo>
                  <a:cubicBezTo>
                    <a:pt x="345" y="3977"/>
                    <a:pt x="333" y="4084"/>
                    <a:pt x="333" y="4203"/>
                  </a:cubicBezTo>
                  <a:cubicBezTo>
                    <a:pt x="322" y="4548"/>
                    <a:pt x="298" y="4965"/>
                    <a:pt x="203" y="5179"/>
                  </a:cubicBezTo>
                  <a:cubicBezTo>
                    <a:pt x="167" y="5227"/>
                    <a:pt x="167" y="5286"/>
                    <a:pt x="203" y="5334"/>
                  </a:cubicBezTo>
                  <a:cubicBezTo>
                    <a:pt x="203" y="5346"/>
                    <a:pt x="345" y="5632"/>
                    <a:pt x="810" y="5822"/>
                  </a:cubicBezTo>
                  <a:lnTo>
                    <a:pt x="369" y="6037"/>
                  </a:lnTo>
                  <a:cubicBezTo>
                    <a:pt x="155" y="6156"/>
                    <a:pt x="0" y="6370"/>
                    <a:pt x="0" y="6632"/>
                  </a:cubicBezTo>
                  <a:lnTo>
                    <a:pt x="0" y="7799"/>
                  </a:lnTo>
                  <a:cubicBezTo>
                    <a:pt x="0" y="7894"/>
                    <a:pt x="72" y="7965"/>
                    <a:pt x="167" y="7965"/>
                  </a:cubicBezTo>
                  <a:cubicBezTo>
                    <a:pt x="250" y="7965"/>
                    <a:pt x="333" y="7894"/>
                    <a:pt x="333" y="7799"/>
                  </a:cubicBezTo>
                  <a:lnTo>
                    <a:pt x="333" y="6632"/>
                  </a:lnTo>
                  <a:cubicBezTo>
                    <a:pt x="333" y="6489"/>
                    <a:pt x="405" y="6370"/>
                    <a:pt x="524" y="6310"/>
                  </a:cubicBezTo>
                  <a:lnTo>
                    <a:pt x="1060" y="6048"/>
                  </a:lnTo>
                  <a:lnTo>
                    <a:pt x="1238" y="6227"/>
                  </a:lnTo>
                  <a:cubicBezTo>
                    <a:pt x="1369" y="6346"/>
                    <a:pt x="1536" y="6406"/>
                    <a:pt x="1703" y="6406"/>
                  </a:cubicBezTo>
                  <a:cubicBezTo>
                    <a:pt x="1857" y="6406"/>
                    <a:pt x="2024" y="6346"/>
                    <a:pt x="2155" y="6227"/>
                  </a:cubicBezTo>
                  <a:lnTo>
                    <a:pt x="2334" y="6048"/>
                  </a:lnTo>
                  <a:lnTo>
                    <a:pt x="2512" y="6132"/>
                  </a:lnTo>
                  <a:cubicBezTo>
                    <a:pt x="2441" y="6275"/>
                    <a:pt x="2381" y="6418"/>
                    <a:pt x="2381" y="6584"/>
                  </a:cubicBezTo>
                  <a:lnTo>
                    <a:pt x="2381" y="7799"/>
                  </a:lnTo>
                  <a:cubicBezTo>
                    <a:pt x="2381" y="7894"/>
                    <a:pt x="2453" y="7965"/>
                    <a:pt x="2548" y="7965"/>
                  </a:cubicBezTo>
                  <a:cubicBezTo>
                    <a:pt x="2631" y="7965"/>
                    <a:pt x="2715" y="7894"/>
                    <a:pt x="2715" y="7799"/>
                  </a:cubicBezTo>
                  <a:lnTo>
                    <a:pt x="2715" y="6584"/>
                  </a:lnTo>
                  <a:cubicBezTo>
                    <a:pt x="2715" y="6358"/>
                    <a:pt x="2846" y="6167"/>
                    <a:pt x="3048" y="6096"/>
                  </a:cubicBezTo>
                  <a:lnTo>
                    <a:pt x="4084" y="5715"/>
                  </a:lnTo>
                  <a:lnTo>
                    <a:pt x="4513" y="6358"/>
                  </a:lnTo>
                  <a:cubicBezTo>
                    <a:pt x="4572" y="6453"/>
                    <a:pt x="4655" y="6489"/>
                    <a:pt x="4751" y="6513"/>
                  </a:cubicBezTo>
                  <a:lnTo>
                    <a:pt x="4775" y="6513"/>
                  </a:lnTo>
                  <a:cubicBezTo>
                    <a:pt x="4870" y="6513"/>
                    <a:pt x="4941" y="6477"/>
                    <a:pt x="5013" y="6418"/>
                  </a:cubicBezTo>
                  <a:lnTo>
                    <a:pt x="5286" y="6156"/>
                  </a:lnTo>
                  <a:lnTo>
                    <a:pt x="5286" y="7799"/>
                  </a:lnTo>
                  <a:cubicBezTo>
                    <a:pt x="5286" y="7894"/>
                    <a:pt x="5358" y="7965"/>
                    <a:pt x="5453" y="7965"/>
                  </a:cubicBezTo>
                  <a:cubicBezTo>
                    <a:pt x="5537" y="7965"/>
                    <a:pt x="5608" y="7894"/>
                    <a:pt x="5608" y="7799"/>
                  </a:cubicBezTo>
                  <a:lnTo>
                    <a:pt x="5608" y="6156"/>
                  </a:lnTo>
                  <a:lnTo>
                    <a:pt x="5882" y="6418"/>
                  </a:lnTo>
                  <a:cubicBezTo>
                    <a:pt x="5941" y="6477"/>
                    <a:pt x="6025" y="6513"/>
                    <a:pt x="6120" y="6513"/>
                  </a:cubicBezTo>
                  <a:lnTo>
                    <a:pt x="6144" y="6513"/>
                  </a:lnTo>
                  <a:cubicBezTo>
                    <a:pt x="6251" y="6489"/>
                    <a:pt x="6322" y="6453"/>
                    <a:pt x="6382" y="6358"/>
                  </a:cubicBezTo>
                  <a:lnTo>
                    <a:pt x="6822" y="5715"/>
                  </a:lnTo>
                  <a:lnTo>
                    <a:pt x="7846" y="6096"/>
                  </a:lnTo>
                  <a:cubicBezTo>
                    <a:pt x="8049" y="6167"/>
                    <a:pt x="8192" y="6358"/>
                    <a:pt x="8192" y="6584"/>
                  </a:cubicBezTo>
                  <a:lnTo>
                    <a:pt x="8192" y="7799"/>
                  </a:lnTo>
                  <a:cubicBezTo>
                    <a:pt x="8192" y="7894"/>
                    <a:pt x="8263" y="7965"/>
                    <a:pt x="8346" y="7965"/>
                  </a:cubicBezTo>
                  <a:cubicBezTo>
                    <a:pt x="8442" y="7965"/>
                    <a:pt x="8513" y="7894"/>
                    <a:pt x="8513" y="7799"/>
                  </a:cubicBezTo>
                  <a:lnTo>
                    <a:pt x="8513" y="6584"/>
                  </a:lnTo>
                  <a:cubicBezTo>
                    <a:pt x="8513" y="6358"/>
                    <a:pt x="8430" y="6156"/>
                    <a:pt x="8275" y="6001"/>
                  </a:cubicBezTo>
                  <a:lnTo>
                    <a:pt x="8323" y="5989"/>
                  </a:lnTo>
                  <a:cubicBezTo>
                    <a:pt x="8370" y="5977"/>
                    <a:pt x="8406" y="5953"/>
                    <a:pt x="8465" y="5929"/>
                  </a:cubicBezTo>
                  <a:lnTo>
                    <a:pt x="8870" y="6334"/>
                  </a:lnTo>
                  <a:lnTo>
                    <a:pt x="8870" y="7787"/>
                  </a:lnTo>
                  <a:cubicBezTo>
                    <a:pt x="8870" y="7882"/>
                    <a:pt x="8942" y="7953"/>
                    <a:pt x="9037" y="7953"/>
                  </a:cubicBezTo>
                  <a:cubicBezTo>
                    <a:pt x="9120" y="7953"/>
                    <a:pt x="9204" y="7882"/>
                    <a:pt x="9204" y="7787"/>
                  </a:cubicBezTo>
                  <a:lnTo>
                    <a:pt x="9204" y="6334"/>
                  </a:lnTo>
                  <a:lnTo>
                    <a:pt x="9597" y="5929"/>
                  </a:lnTo>
                  <a:cubicBezTo>
                    <a:pt x="9620" y="5941"/>
                    <a:pt x="9644" y="5941"/>
                    <a:pt x="9680" y="5953"/>
                  </a:cubicBezTo>
                  <a:lnTo>
                    <a:pt x="10335" y="6156"/>
                  </a:lnTo>
                  <a:cubicBezTo>
                    <a:pt x="10478" y="6191"/>
                    <a:pt x="10585" y="6334"/>
                    <a:pt x="10585" y="6489"/>
                  </a:cubicBezTo>
                  <a:lnTo>
                    <a:pt x="10585" y="7799"/>
                  </a:lnTo>
                  <a:cubicBezTo>
                    <a:pt x="10585" y="7894"/>
                    <a:pt x="10656" y="7965"/>
                    <a:pt x="10751" y="7965"/>
                  </a:cubicBezTo>
                  <a:cubicBezTo>
                    <a:pt x="10835" y="7965"/>
                    <a:pt x="10906" y="7894"/>
                    <a:pt x="10906" y="7799"/>
                  </a:cubicBezTo>
                  <a:lnTo>
                    <a:pt x="10906" y="6489"/>
                  </a:lnTo>
                  <a:cubicBezTo>
                    <a:pt x="10871" y="6227"/>
                    <a:pt x="10656" y="5953"/>
                    <a:pt x="10382" y="5870"/>
                  </a:cubicBezTo>
                  <a:lnTo>
                    <a:pt x="9716" y="5679"/>
                  </a:lnTo>
                  <a:cubicBezTo>
                    <a:pt x="9692" y="5656"/>
                    <a:pt x="9680" y="5644"/>
                    <a:pt x="9680" y="5620"/>
                  </a:cubicBezTo>
                  <a:lnTo>
                    <a:pt x="9680" y="5394"/>
                  </a:lnTo>
                  <a:cubicBezTo>
                    <a:pt x="9739" y="5358"/>
                    <a:pt x="9787" y="5322"/>
                    <a:pt x="9823" y="5275"/>
                  </a:cubicBezTo>
                  <a:cubicBezTo>
                    <a:pt x="10049" y="5048"/>
                    <a:pt x="10180" y="4751"/>
                    <a:pt x="10180" y="4429"/>
                  </a:cubicBezTo>
                  <a:lnTo>
                    <a:pt x="10180" y="4132"/>
                  </a:lnTo>
                  <a:lnTo>
                    <a:pt x="10239" y="3989"/>
                  </a:lnTo>
                  <a:cubicBezTo>
                    <a:pt x="10323" y="3858"/>
                    <a:pt x="10347" y="3691"/>
                    <a:pt x="10347" y="3548"/>
                  </a:cubicBezTo>
                  <a:lnTo>
                    <a:pt x="10347" y="2727"/>
                  </a:lnTo>
                  <a:cubicBezTo>
                    <a:pt x="10347" y="2643"/>
                    <a:pt x="10275" y="2560"/>
                    <a:pt x="10180" y="2560"/>
                  </a:cubicBezTo>
                  <a:lnTo>
                    <a:pt x="8656" y="2560"/>
                  </a:lnTo>
                  <a:cubicBezTo>
                    <a:pt x="8096" y="2560"/>
                    <a:pt x="7644" y="3012"/>
                    <a:pt x="7644" y="3572"/>
                  </a:cubicBezTo>
                  <a:lnTo>
                    <a:pt x="7644" y="3596"/>
                  </a:lnTo>
                  <a:cubicBezTo>
                    <a:pt x="7644" y="3727"/>
                    <a:pt x="7668" y="3846"/>
                    <a:pt x="7727" y="3965"/>
                  </a:cubicBezTo>
                  <a:lnTo>
                    <a:pt x="7799" y="4132"/>
                  </a:lnTo>
                  <a:lnTo>
                    <a:pt x="7799" y="4382"/>
                  </a:lnTo>
                  <a:cubicBezTo>
                    <a:pt x="7799" y="4798"/>
                    <a:pt x="8013" y="5155"/>
                    <a:pt x="8311" y="5382"/>
                  </a:cubicBezTo>
                  <a:lnTo>
                    <a:pt x="8311" y="5596"/>
                  </a:lnTo>
                  <a:cubicBezTo>
                    <a:pt x="8311" y="5632"/>
                    <a:pt x="8311" y="5644"/>
                    <a:pt x="8180" y="5691"/>
                  </a:cubicBezTo>
                  <a:lnTo>
                    <a:pt x="7858" y="5775"/>
                  </a:lnTo>
                  <a:lnTo>
                    <a:pt x="6941" y="5441"/>
                  </a:lnTo>
                  <a:cubicBezTo>
                    <a:pt x="6941" y="5394"/>
                    <a:pt x="6930" y="5346"/>
                    <a:pt x="6894" y="5322"/>
                  </a:cubicBezTo>
                  <a:lnTo>
                    <a:pt x="6596" y="5001"/>
                  </a:lnTo>
                  <a:lnTo>
                    <a:pt x="6596" y="4489"/>
                  </a:lnTo>
                  <a:cubicBezTo>
                    <a:pt x="6632" y="4453"/>
                    <a:pt x="6656" y="4429"/>
                    <a:pt x="6691" y="4405"/>
                  </a:cubicBezTo>
                  <a:cubicBezTo>
                    <a:pt x="7061" y="4072"/>
                    <a:pt x="7263" y="3560"/>
                    <a:pt x="7263" y="3060"/>
                  </a:cubicBezTo>
                  <a:lnTo>
                    <a:pt x="7263" y="2643"/>
                  </a:lnTo>
                  <a:cubicBezTo>
                    <a:pt x="7382" y="2405"/>
                    <a:pt x="7430" y="2131"/>
                    <a:pt x="7430" y="1869"/>
                  </a:cubicBezTo>
                  <a:lnTo>
                    <a:pt x="7430" y="167"/>
                  </a:lnTo>
                  <a:cubicBezTo>
                    <a:pt x="7430" y="83"/>
                    <a:pt x="7358" y="0"/>
                    <a:pt x="7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522;p66"/>
            <p:cNvSpPr/>
            <p:nvPr/>
          </p:nvSpPr>
          <p:spPr>
            <a:xfrm>
              <a:off x="5645669" y="3625759"/>
              <a:ext cx="10248" cy="42872"/>
            </a:xfrm>
            <a:custGeom>
              <a:avLst/>
              <a:gdLst/>
              <a:ahLst/>
              <a:cxnLst/>
              <a:rect l="l" t="t" r="r" b="b"/>
              <a:pathLst>
                <a:path w="322" h="1347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179"/>
                  </a:lnTo>
                  <a:cubicBezTo>
                    <a:pt x="0" y="1263"/>
                    <a:pt x="72" y="1346"/>
                    <a:pt x="167" y="1346"/>
                  </a:cubicBezTo>
                  <a:cubicBezTo>
                    <a:pt x="251" y="1346"/>
                    <a:pt x="322" y="1263"/>
                    <a:pt x="322" y="1179"/>
                  </a:cubicBezTo>
                  <a:lnTo>
                    <a:pt x="322" y="167"/>
                  </a:ln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523;p66"/>
            <p:cNvSpPr/>
            <p:nvPr/>
          </p:nvSpPr>
          <p:spPr>
            <a:xfrm>
              <a:off x="5462247" y="3461115"/>
              <a:ext cx="86825" cy="29759"/>
            </a:xfrm>
            <a:custGeom>
              <a:avLst/>
              <a:gdLst/>
              <a:ahLst/>
              <a:cxnLst/>
              <a:rect l="l" t="t" r="r" b="b"/>
              <a:pathLst>
                <a:path w="2728" h="935" extrusionOk="0">
                  <a:moveTo>
                    <a:pt x="1094" y="0"/>
                  </a:moveTo>
                  <a:cubicBezTo>
                    <a:pt x="768" y="0"/>
                    <a:pt x="473" y="35"/>
                    <a:pt x="287" y="66"/>
                  </a:cubicBezTo>
                  <a:cubicBezTo>
                    <a:pt x="120" y="102"/>
                    <a:pt x="1" y="233"/>
                    <a:pt x="1" y="399"/>
                  </a:cubicBezTo>
                  <a:lnTo>
                    <a:pt x="1" y="768"/>
                  </a:lnTo>
                  <a:cubicBezTo>
                    <a:pt x="1" y="864"/>
                    <a:pt x="72" y="935"/>
                    <a:pt x="168" y="935"/>
                  </a:cubicBezTo>
                  <a:cubicBezTo>
                    <a:pt x="251" y="935"/>
                    <a:pt x="322" y="864"/>
                    <a:pt x="322" y="768"/>
                  </a:cubicBezTo>
                  <a:lnTo>
                    <a:pt x="322" y="399"/>
                  </a:lnTo>
                  <a:cubicBezTo>
                    <a:pt x="322" y="399"/>
                    <a:pt x="322" y="387"/>
                    <a:pt x="346" y="387"/>
                  </a:cubicBezTo>
                  <a:cubicBezTo>
                    <a:pt x="498" y="361"/>
                    <a:pt x="764" y="327"/>
                    <a:pt x="1063" y="327"/>
                  </a:cubicBezTo>
                  <a:cubicBezTo>
                    <a:pt x="1162" y="327"/>
                    <a:pt x="1266" y="331"/>
                    <a:pt x="1370" y="340"/>
                  </a:cubicBezTo>
                  <a:cubicBezTo>
                    <a:pt x="1858" y="364"/>
                    <a:pt x="2215" y="506"/>
                    <a:pt x="2442" y="709"/>
                  </a:cubicBezTo>
                  <a:cubicBezTo>
                    <a:pt x="2471" y="739"/>
                    <a:pt x="2513" y="753"/>
                    <a:pt x="2555" y="753"/>
                  </a:cubicBezTo>
                  <a:cubicBezTo>
                    <a:pt x="2596" y="753"/>
                    <a:pt x="2638" y="739"/>
                    <a:pt x="2668" y="709"/>
                  </a:cubicBezTo>
                  <a:cubicBezTo>
                    <a:pt x="2727" y="637"/>
                    <a:pt x="2727" y="530"/>
                    <a:pt x="2656" y="471"/>
                  </a:cubicBezTo>
                  <a:cubicBezTo>
                    <a:pt x="2283" y="97"/>
                    <a:pt x="1643" y="0"/>
                    <a:pt x="10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524;p66"/>
            <p:cNvSpPr/>
            <p:nvPr/>
          </p:nvSpPr>
          <p:spPr>
            <a:xfrm>
              <a:off x="5441050" y="3636389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845"/>
                  </a:lnTo>
                  <a:cubicBezTo>
                    <a:pt x="0" y="929"/>
                    <a:pt x="72" y="1012"/>
                    <a:pt x="167" y="1012"/>
                  </a:cubicBezTo>
                  <a:cubicBezTo>
                    <a:pt x="250" y="1012"/>
                    <a:pt x="322" y="929"/>
                    <a:pt x="322" y="845"/>
                  </a:cubicBezTo>
                  <a:lnTo>
                    <a:pt x="322" y="155"/>
                  </a:lnTo>
                  <a:cubicBezTo>
                    <a:pt x="310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525;p66"/>
            <p:cNvSpPr/>
            <p:nvPr/>
          </p:nvSpPr>
          <p:spPr>
            <a:xfrm>
              <a:off x="5559257" y="3636389"/>
              <a:ext cx="10662" cy="32241"/>
            </a:xfrm>
            <a:custGeom>
              <a:avLst/>
              <a:gdLst/>
              <a:ahLst/>
              <a:cxnLst/>
              <a:rect l="l" t="t" r="r" b="b"/>
              <a:pathLst>
                <a:path w="335" h="1013" extrusionOk="0">
                  <a:moveTo>
                    <a:pt x="168" y="0"/>
                  </a:moveTo>
                  <a:cubicBezTo>
                    <a:pt x="84" y="0"/>
                    <a:pt x="1" y="71"/>
                    <a:pt x="1" y="155"/>
                  </a:cubicBezTo>
                  <a:lnTo>
                    <a:pt x="1" y="845"/>
                  </a:lnTo>
                  <a:cubicBezTo>
                    <a:pt x="1" y="929"/>
                    <a:pt x="84" y="1012"/>
                    <a:pt x="168" y="1012"/>
                  </a:cubicBezTo>
                  <a:cubicBezTo>
                    <a:pt x="263" y="1012"/>
                    <a:pt x="334" y="929"/>
                    <a:pt x="334" y="845"/>
                  </a:cubicBezTo>
                  <a:lnTo>
                    <a:pt x="334" y="155"/>
                  </a:lnTo>
                  <a:cubicBezTo>
                    <a:pt x="334" y="71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Прямоугольник 172"/>
          <p:cNvSpPr/>
          <p:nvPr/>
        </p:nvSpPr>
        <p:spPr>
          <a:xfrm>
            <a:off x="1357290" y="142874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Патронажная служба состоит из врача- терапевта участкового, 2-х медицинских сестер и фельдшера. 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Raleway" charset="-52"/>
            </a:endParaRPr>
          </a:p>
        </p:txBody>
      </p:sp>
      <p:sp>
        <p:nvSpPr>
          <p:cNvPr id="174" name="Прямоугольник 173"/>
          <p:cNvSpPr/>
          <p:nvPr/>
        </p:nvSpPr>
        <p:spPr>
          <a:xfrm>
            <a:off x="3071802" y="20716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Пациентам на дому, при необходимости, осуществляется забор крови, другие биологические материалы, перевязки, инъекции, осмотры врачей-специалистов по показаниям.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Raleway" charset="-52"/>
            </a:endParaRPr>
          </a:p>
        </p:txBody>
      </p:sp>
      <p:sp>
        <p:nvSpPr>
          <p:cNvPr id="175" name="Google Shape;9728;p65"/>
          <p:cNvSpPr/>
          <p:nvPr/>
        </p:nvSpPr>
        <p:spPr>
          <a:xfrm>
            <a:off x="7643834" y="2143122"/>
            <a:ext cx="714380" cy="554187"/>
          </a:xfrm>
          <a:custGeom>
            <a:avLst/>
            <a:gdLst/>
            <a:ahLst/>
            <a:cxnLst/>
            <a:rect l="l" t="t" r="r" b="b"/>
            <a:pathLst>
              <a:path w="11574" h="10502" extrusionOk="0">
                <a:moveTo>
                  <a:pt x="4370" y="1560"/>
                </a:moveTo>
                <a:lnTo>
                  <a:pt x="4287" y="2668"/>
                </a:lnTo>
                <a:cubicBezTo>
                  <a:pt x="4287" y="2692"/>
                  <a:pt x="4251" y="2703"/>
                  <a:pt x="4227" y="2703"/>
                </a:cubicBezTo>
                <a:lnTo>
                  <a:pt x="3525" y="2703"/>
                </a:lnTo>
                <a:cubicBezTo>
                  <a:pt x="3489" y="2703"/>
                  <a:pt x="3465" y="2680"/>
                  <a:pt x="3465" y="2668"/>
                </a:cubicBezTo>
                <a:lnTo>
                  <a:pt x="3358" y="1560"/>
                </a:lnTo>
                <a:close/>
                <a:moveTo>
                  <a:pt x="1084" y="3442"/>
                </a:moveTo>
                <a:cubicBezTo>
                  <a:pt x="2048" y="3525"/>
                  <a:pt x="2858" y="4335"/>
                  <a:pt x="2941" y="5311"/>
                </a:cubicBezTo>
                <a:lnTo>
                  <a:pt x="1084" y="5311"/>
                </a:lnTo>
                <a:lnTo>
                  <a:pt x="1084" y="3442"/>
                </a:lnTo>
                <a:close/>
                <a:moveTo>
                  <a:pt x="3989" y="5656"/>
                </a:moveTo>
                <a:lnTo>
                  <a:pt x="3989" y="8264"/>
                </a:lnTo>
                <a:lnTo>
                  <a:pt x="1072" y="8264"/>
                </a:lnTo>
                <a:lnTo>
                  <a:pt x="1072" y="5656"/>
                </a:lnTo>
                <a:close/>
                <a:moveTo>
                  <a:pt x="2370" y="8585"/>
                </a:moveTo>
                <a:lnTo>
                  <a:pt x="2370" y="10192"/>
                </a:lnTo>
                <a:lnTo>
                  <a:pt x="2191" y="10192"/>
                </a:lnTo>
                <a:lnTo>
                  <a:pt x="2191" y="8585"/>
                </a:lnTo>
                <a:close/>
                <a:moveTo>
                  <a:pt x="11026" y="4311"/>
                </a:moveTo>
                <a:cubicBezTo>
                  <a:pt x="11133" y="4311"/>
                  <a:pt x="11216" y="4406"/>
                  <a:pt x="11216" y="4513"/>
                </a:cubicBezTo>
                <a:lnTo>
                  <a:pt x="11240" y="10192"/>
                </a:lnTo>
                <a:lnTo>
                  <a:pt x="10835" y="10192"/>
                </a:lnTo>
                <a:lnTo>
                  <a:pt x="10835" y="4513"/>
                </a:lnTo>
                <a:cubicBezTo>
                  <a:pt x="10835" y="4406"/>
                  <a:pt x="10919" y="4311"/>
                  <a:pt x="11026" y="4311"/>
                </a:cubicBezTo>
                <a:close/>
                <a:moveTo>
                  <a:pt x="2334" y="1"/>
                </a:moveTo>
                <a:cubicBezTo>
                  <a:pt x="2072" y="1"/>
                  <a:pt x="1858" y="227"/>
                  <a:pt x="1858" y="477"/>
                </a:cubicBezTo>
                <a:lnTo>
                  <a:pt x="1858" y="3263"/>
                </a:lnTo>
                <a:cubicBezTo>
                  <a:pt x="1620" y="3156"/>
                  <a:pt x="1358" y="3096"/>
                  <a:pt x="1084" y="3084"/>
                </a:cubicBezTo>
                <a:lnTo>
                  <a:pt x="1084" y="1370"/>
                </a:lnTo>
                <a:cubicBezTo>
                  <a:pt x="1084" y="1072"/>
                  <a:pt x="846" y="834"/>
                  <a:pt x="548" y="834"/>
                </a:cubicBezTo>
                <a:cubicBezTo>
                  <a:pt x="251" y="834"/>
                  <a:pt x="12" y="1072"/>
                  <a:pt x="12" y="1370"/>
                </a:cubicBezTo>
                <a:lnTo>
                  <a:pt x="12" y="4954"/>
                </a:lnTo>
                <a:cubicBezTo>
                  <a:pt x="12" y="5049"/>
                  <a:pt x="84" y="5120"/>
                  <a:pt x="179" y="5120"/>
                </a:cubicBezTo>
                <a:cubicBezTo>
                  <a:pt x="262" y="5120"/>
                  <a:pt x="346" y="5049"/>
                  <a:pt x="346" y="4954"/>
                </a:cubicBezTo>
                <a:lnTo>
                  <a:pt x="346" y="1370"/>
                </a:lnTo>
                <a:cubicBezTo>
                  <a:pt x="346" y="1263"/>
                  <a:pt x="429" y="1179"/>
                  <a:pt x="536" y="1179"/>
                </a:cubicBezTo>
                <a:cubicBezTo>
                  <a:pt x="643" y="1179"/>
                  <a:pt x="727" y="1263"/>
                  <a:pt x="727" y="1370"/>
                </a:cubicBezTo>
                <a:lnTo>
                  <a:pt x="727" y="10133"/>
                </a:lnTo>
                <a:lnTo>
                  <a:pt x="322" y="10133"/>
                </a:lnTo>
                <a:lnTo>
                  <a:pt x="322" y="5775"/>
                </a:lnTo>
                <a:cubicBezTo>
                  <a:pt x="322" y="5680"/>
                  <a:pt x="251" y="5609"/>
                  <a:pt x="167" y="5609"/>
                </a:cubicBezTo>
                <a:cubicBezTo>
                  <a:pt x="72" y="5609"/>
                  <a:pt x="0" y="5680"/>
                  <a:pt x="0" y="5775"/>
                </a:cubicBezTo>
                <a:lnTo>
                  <a:pt x="0" y="10300"/>
                </a:lnTo>
                <a:cubicBezTo>
                  <a:pt x="0" y="10383"/>
                  <a:pt x="72" y="10466"/>
                  <a:pt x="167" y="10466"/>
                </a:cubicBezTo>
                <a:lnTo>
                  <a:pt x="893" y="10466"/>
                </a:lnTo>
                <a:cubicBezTo>
                  <a:pt x="977" y="10466"/>
                  <a:pt x="1060" y="10383"/>
                  <a:pt x="1060" y="10300"/>
                </a:cubicBezTo>
                <a:lnTo>
                  <a:pt x="1060" y="8537"/>
                </a:lnTo>
                <a:lnTo>
                  <a:pt x="1834" y="8537"/>
                </a:lnTo>
                <a:lnTo>
                  <a:pt x="1834" y="10300"/>
                </a:lnTo>
                <a:cubicBezTo>
                  <a:pt x="1834" y="10383"/>
                  <a:pt x="1905" y="10466"/>
                  <a:pt x="1989" y="10466"/>
                </a:cubicBezTo>
                <a:lnTo>
                  <a:pt x="2513" y="10466"/>
                </a:lnTo>
                <a:cubicBezTo>
                  <a:pt x="2596" y="10466"/>
                  <a:pt x="2679" y="10383"/>
                  <a:pt x="2679" y="10300"/>
                </a:cubicBezTo>
                <a:lnTo>
                  <a:pt x="2679" y="8537"/>
                </a:lnTo>
                <a:lnTo>
                  <a:pt x="3965" y="8537"/>
                </a:lnTo>
                <a:lnTo>
                  <a:pt x="3965" y="8954"/>
                </a:lnTo>
                <a:cubicBezTo>
                  <a:pt x="3965" y="9049"/>
                  <a:pt x="4049" y="9121"/>
                  <a:pt x="4132" y="9121"/>
                </a:cubicBezTo>
                <a:lnTo>
                  <a:pt x="7299" y="9121"/>
                </a:lnTo>
                <a:cubicBezTo>
                  <a:pt x="7394" y="9121"/>
                  <a:pt x="7466" y="9049"/>
                  <a:pt x="7466" y="8954"/>
                </a:cubicBezTo>
                <a:cubicBezTo>
                  <a:pt x="7466" y="8871"/>
                  <a:pt x="7394" y="8799"/>
                  <a:pt x="7299" y="8799"/>
                </a:cubicBezTo>
                <a:lnTo>
                  <a:pt x="4311" y="8799"/>
                </a:lnTo>
                <a:lnTo>
                  <a:pt x="4311" y="5168"/>
                </a:lnTo>
                <a:lnTo>
                  <a:pt x="10490" y="5168"/>
                </a:lnTo>
                <a:lnTo>
                  <a:pt x="10490" y="8835"/>
                </a:lnTo>
                <a:lnTo>
                  <a:pt x="8109" y="8835"/>
                </a:lnTo>
                <a:cubicBezTo>
                  <a:pt x="8025" y="8835"/>
                  <a:pt x="7942" y="8918"/>
                  <a:pt x="7942" y="9002"/>
                </a:cubicBezTo>
                <a:cubicBezTo>
                  <a:pt x="7942" y="9097"/>
                  <a:pt x="8025" y="9168"/>
                  <a:pt x="8109" y="9168"/>
                </a:cubicBezTo>
                <a:lnTo>
                  <a:pt x="10490" y="9168"/>
                </a:lnTo>
                <a:lnTo>
                  <a:pt x="10490" y="10347"/>
                </a:lnTo>
                <a:cubicBezTo>
                  <a:pt x="10490" y="10431"/>
                  <a:pt x="10561" y="10502"/>
                  <a:pt x="10657" y="10502"/>
                </a:cubicBezTo>
                <a:lnTo>
                  <a:pt x="11383" y="10502"/>
                </a:lnTo>
                <a:cubicBezTo>
                  <a:pt x="11466" y="10502"/>
                  <a:pt x="11550" y="10431"/>
                  <a:pt x="11550" y="10347"/>
                </a:cubicBezTo>
                <a:lnTo>
                  <a:pt x="11550" y="4477"/>
                </a:lnTo>
                <a:cubicBezTo>
                  <a:pt x="11573" y="4192"/>
                  <a:pt x="11323" y="3954"/>
                  <a:pt x="11026" y="3954"/>
                </a:cubicBezTo>
                <a:cubicBezTo>
                  <a:pt x="10728" y="3954"/>
                  <a:pt x="10490" y="4192"/>
                  <a:pt x="10490" y="4489"/>
                </a:cubicBezTo>
                <a:lnTo>
                  <a:pt x="10490" y="4823"/>
                </a:lnTo>
                <a:lnTo>
                  <a:pt x="4156" y="4823"/>
                </a:lnTo>
                <a:cubicBezTo>
                  <a:pt x="4061" y="4823"/>
                  <a:pt x="3989" y="4894"/>
                  <a:pt x="3989" y="4989"/>
                </a:cubicBezTo>
                <a:lnTo>
                  <a:pt x="3989" y="5311"/>
                </a:lnTo>
                <a:lnTo>
                  <a:pt x="3275" y="5311"/>
                </a:lnTo>
                <a:cubicBezTo>
                  <a:pt x="3227" y="4787"/>
                  <a:pt x="3025" y="4311"/>
                  <a:pt x="2703" y="3930"/>
                </a:cubicBezTo>
                <a:lnTo>
                  <a:pt x="2703" y="882"/>
                </a:lnTo>
                <a:lnTo>
                  <a:pt x="3715" y="882"/>
                </a:lnTo>
                <a:lnTo>
                  <a:pt x="3715" y="1203"/>
                </a:lnTo>
                <a:lnTo>
                  <a:pt x="3203" y="1203"/>
                </a:lnTo>
                <a:cubicBezTo>
                  <a:pt x="3096" y="1203"/>
                  <a:pt x="3025" y="1298"/>
                  <a:pt x="3037" y="1394"/>
                </a:cubicBezTo>
                <a:lnTo>
                  <a:pt x="3156" y="2680"/>
                </a:lnTo>
                <a:cubicBezTo>
                  <a:pt x="3168" y="2882"/>
                  <a:pt x="3346" y="3037"/>
                  <a:pt x="3537" y="3037"/>
                </a:cubicBezTo>
                <a:lnTo>
                  <a:pt x="3715" y="3037"/>
                </a:lnTo>
                <a:lnTo>
                  <a:pt x="3715" y="3989"/>
                </a:lnTo>
                <a:cubicBezTo>
                  <a:pt x="3715" y="4073"/>
                  <a:pt x="3799" y="4156"/>
                  <a:pt x="3882" y="4156"/>
                </a:cubicBezTo>
                <a:cubicBezTo>
                  <a:pt x="3977" y="4156"/>
                  <a:pt x="4049" y="4073"/>
                  <a:pt x="4049" y="3989"/>
                </a:cubicBezTo>
                <a:lnTo>
                  <a:pt x="4049" y="3037"/>
                </a:lnTo>
                <a:lnTo>
                  <a:pt x="4227" y="3037"/>
                </a:lnTo>
                <a:cubicBezTo>
                  <a:pt x="4430" y="3037"/>
                  <a:pt x="4596" y="2882"/>
                  <a:pt x="4608" y="2680"/>
                </a:cubicBezTo>
                <a:lnTo>
                  <a:pt x="4727" y="1394"/>
                </a:lnTo>
                <a:cubicBezTo>
                  <a:pt x="4727" y="1358"/>
                  <a:pt x="4715" y="1310"/>
                  <a:pt x="4692" y="1263"/>
                </a:cubicBezTo>
                <a:cubicBezTo>
                  <a:pt x="4656" y="1239"/>
                  <a:pt x="4608" y="1203"/>
                  <a:pt x="4572" y="1203"/>
                </a:cubicBezTo>
                <a:lnTo>
                  <a:pt x="4049" y="1203"/>
                </a:lnTo>
                <a:lnTo>
                  <a:pt x="4049" y="882"/>
                </a:lnTo>
                <a:lnTo>
                  <a:pt x="4394" y="882"/>
                </a:lnTo>
                <a:cubicBezTo>
                  <a:pt x="4632" y="882"/>
                  <a:pt x="4823" y="679"/>
                  <a:pt x="4823" y="441"/>
                </a:cubicBezTo>
                <a:cubicBezTo>
                  <a:pt x="4823" y="203"/>
                  <a:pt x="4632" y="13"/>
                  <a:pt x="4394" y="13"/>
                </a:cubicBezTo>
                <a:lnTo>
                  <a:pt x="3632" y="13"/>
                </a:lnTo>
                <a:cubicBezTo>
                  <a:pt x="3537" y="13"/>
                  <a:pt x="3465" y="84"/>
                  <a:pt x="3465" y="179"/>
                </a:cubicBezTo>
                <a:cubicBezTo>
                  <a:pt x="3465" y="263"/>
                  <a:pt x="3537" y="346"/>
                  <a:pt x="3632" y="346"/>
                </a:cubicBezTo>
                <a:lnTo>
                  <a:pt x="4394" y="346"/>
                </a:lnTo>
                <a:cubicBezTo>
                  <a:pt x="4430" y="346"/>
                  <a:pt x="4477" y="382"/>
                  <a:pt x="4477" y="429"/>
                </a:cubicBezTo>
                <a:cubicBezTo>
                  <a:pt x="4477" y="477"/>
                  <a:pt x="4430" y="525"/>
                  <a:pt x="4394" y="525"/>
                </a:cubicBezTo>
                <a:lnTo>
                  <a:pt x="2525" y="525"/>
                </a:lnTo>
                <a:cubicBezTo>
                  <a:pt x="2441" y="525"/>
                  <a:pt x="2370" y="596"/>
                  <a:pt x="2370" y="679"/>
                </a:cubicBezTo>
                <a:lnTo>
                  <a:pt x="2370" y="3573"/>
                </a:lnTo>
                <a:cubicBezTo>
                  <a:pt x="2334" y="3561"/>
                  <a:pt x="2191" y="3442"/>
                  <a:pt x="2191" y="3442"/>
                </a:cubicBezTo>
                <a:lnTo>
                  <a:pt x="2191" y="477"/>
                </a:lnTo>
                <a:cubicBezTo>
                  <a:pt x="2191" y="406"/>
                  <a:pt x="2251" y="322"/>
                  <a:pt x="2334" y="322"/>
                </a:cubicBezTo>
                <a:lnTo>
                  <a:pt x="2870" y="322"/>
                </a:lnTo>
                <a:cubicBezTo>
                  <a:pt x="2965" y="322"/>
                  <a:pt x="3037" y="251"/>
                  <a:pt x="3037" y="167"/>
                </a:cubicBezTo>
                <a:cubicBezTo>
                  <a:pt x="3037" y="72"/>
                  <a:pt x="2965" y="1"/>
                  <a:pt x="287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Прямоугольник 175"/>
          <p:cNvSpPr/>
          <p:nvPr/>
        </p:nvSpPr>
        <p:spPr>
          <a:xfrm>
            <a:off x="1357290" y="296734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По просьбе родственников или самого пациента, за ним закрепляется патронажная бригада, выезжающая на дом. 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Raleway" charset="-52"/>
            </a:endParaRPr>
          </a:p>
        </p:txBody>
      </p:sp>
      <p:grpSp>
        <p:nvGrpSpPr>
          <p:cNvPr id="177" name="Google Shape;9797;p65"/>
          <p:cNvGrpSpPr/>
          <p:nvPr/>
        </p:nvGrpSpPr>
        <p:grpSpPr>
          <a:xfrm>
            <a:off x="714348" y="3000378"/>
            <a:ext cx="642942" cy="500066"/>
            <a:chOff x="4878379" y="2473892"/>
            <a:chExt cx="367161" cy="287523"/>
          </a:xfrm>
          <a:solidFill>
            <a:schemeClr val="accent6">
              <a:lumMod val="75000"/>
            </a:schemeClr>
          </a:solidFill>
        </p:grpSpPr>
        <p:sp>
          <p:nvSpPr>
            <p:cNvPr id="178" name="Google Shape;9798;p65"/>
            <p:cNvSpPr/>
            <p:nvPr/>
          </p:nvSpPr>
          <p:spPr>
            <a:xfrm>
              <a:off x="5110889" y="2554676"/>
              <a:ext cx="75496" cy="71355"/>
            </a:xfrm>
            <a:custGeom>
              <a:avLst/>
              <a:gdLst/>
              <a:ahLst/>
              <a:cxnLst/>
              <a:rect l="l" t="t" r="r" b="b"/>
              <a:pathLst>
                <a:path w="2370" h="2240" extrusionOk="0">
                  <a:moveTo>
                    <a:pt x="1250" y="322"/>
                  </a:moveTo>
                  <a:lnTo>
                    <a:pt x="2048" y="1263"/>
                  </a:lnTo>
                  <a:lnTo>
                    <a:pt x="2048" y="1918"/>
                  </a:lnTo>
                  <a:lnTo>
                    <a:pt x="322" y="1918"/>
                  </a:lnTo>
                  <a:lnTo>
                    <a:pt x="322" y="322"/>
                  </a:lnTo>
                  <a:close/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2084"/>
                  </a:lnTo>
                  <a:cubicBezTo>
                    <a:pt x="0" y="2168"/>
                    <a:pt x="72" y="2239"/>
                    <a:pt x="155" y="2239"/>
                  </a:cubicBezTo>
                  <a:lnTo>
                    <a:pt x="2215" y="2239"/>
                  </a:lnTo>
                  <a:cubicBezTo>
                    <a:pt x="2298" y="2239"/>
                    <a:pt x="2370" y="2168"/>
                    <a:pt x="2370" y="2084"/>
                  </a:cubicBezTo>
                  <a:lnTo>
                    <a:pt x="2370" y="1191"/>
                  </a:lnTo>
                  <a:cubicBezTo>
                    <a:pt x="2370" y="1084"/>
                    <a:pt x="2358" y="1132"/>
                    <a:pt x="1441" y="36"/>
                  </a:cubicBezTo>
                  <a:cubicBezTo>
                    <a:pt x="1429" y="13"/>
                    <a:pt x="1381" y="1"/>
                    <a:pt x="1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799;p65"/>
            <p:cNvSpPr/>
            <p:nvPr/>
          </p:nvSpPr>
          <p:spPr>
            <a:xfrm>
              <a:off x="4958049" y="2691972"/>
              <a:ext cx="45521" cy="45553"/>
            </a:xfrm>
            <a:custGeom>
              <a:avLst/>
              <a:gdLst/>
              <a:ahLst/>
              <a:cxnLst/>
              <a:rect l="l" t="t" r="r" b="b"/>
              <a:pathLst>
                <a:path w="1429" h="1430" extrusionOk="0">
                  <a:moveTo>
                    <a:pt x="714" y="358"/>
                  </a:moveTo>
                  <a:cubicBezTo>
                    <a:pt x="929" y="358"/>
                    <a:pt x="1084" y="525"/>
                    <a:pt x="1084" y="727"/>
                  </a:cubicBezTo>
                  <a:cubicBezTo>
                    <a:pt x="1084" y="941"/>
                    <a:pt x="929" y="1108"/>
                    <a:pt x="714" y="1108"/>
                  </a:cubicBezTo>
                  <a:cubicBezTo>
                    <a:pt x="512" y="1108"/>
                    <a:pt x="345" y="941"/>
                    <a:pt x="345" y="727"/>
                  </a:cubicBezTo>
                  <a:cubicBezTo>
                    <a:pt x="345" y="525"/>
                    <a:pt x="512" y="358"/>
                    <a:pt x="714" y="358"/>
                  </a:cubicBezTo>
                  <a:close/>
                  <a:moveTo>
                    <a:pt x="714" y="1"/>
                  </a:moveTo>
                  <a:cubicBezTo>
                    <a:pt x="310" y="1"/>
                    <a:pt x="0" y="334"/>
                    <a:pt x="0" y="715"/>
                  </a:cubicBezTo>
                  <a:cubicBezTo>
                    <a:pt x="0" y="1108"/>
                    <a:pt x="333" y="1429"/>
                    <a:pt x="714" y="1429"/>
                  </a:cubicBezTo>
                  <a:cubicBezTo>
                    <a:pt x="1107" y="1429"/>
                    <a:pt x="1429" y="1108"/>
                    <a:pt x="1429" y="715"/>
                  </a:cubicBezTo>
                  <a:cubicBezTo>
                    <a:pt x="1429" y="334"/>
                    <a:pt x="1119" y="1"/>
                    <a:pt x="7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00;p65"/>
            <p:cNvSpPr/>
            <p:nvPr/>
          </p:nvSpPr>
          <p:spPr>
            <a:xfrm>
              <a:off x="5130225" y="2691972"/>
              <a:ext cx="45553" cy="45553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15" y="358"/>
                  </a:moveTo>
                  <a:cubicBezTo>
                    <a:pt x="917" y="358"/>
                    <a:pt x="1084" y="525"/>
                    <a:pt x="1084" y="727"/>
                  </a:cubicBezTo>
                  <a:cubicBezTo>
                    <a:pt x="1084" y="929"/>
                    <a:pt x="917" y="1108"/>
                    <a:pt x="715" y="1108"/>
                  </a:cubicBezTo>
                  <a:cubicBezTo>
                    <a:pt x="501" y="1108"/>
                    <a:pt x="346" y="941"/>
                    <a:pt x="346" y="727"/>
                  </a:cubicBezTo>
                  <a:cubicBezTo>
                    <a:pt x="346" y="525"/>
                    <a:pt x="501" y="358"/>
                    <a:pt x="715" y="358"/>
                  </a:cubicBezTo>
                  <a:close/>
                  <a:moveTo>
                    <a:pt x="715" y="1"/>
                  </a:moveTo>
                  <a:cubicBezTo>
                    <a:pt x="310" y="1"/>
                    <a:pt x="1" y="334"/>
                    <a:pt x="1" y="715"/>
                  </a:cubicBezTo>
                  <a:cubicBezTo>
                    <a:pt x="1" y="1108"/>
                    <a:pt x="322" y="1429"/>
                    <a:pt x="715" y="1429"/>
                  </a:cubicBezTo>
                  <a:cubicBezTo>
                    <a:pt x="1096" y="1429"/>
                    <a:pt x="1429" y="1108"/>
                    <a:pt x="1429" y="715"/>
                  </a:cubicBezTo>
                  <a:cubicBezTo>
                    <a:pt x="1429" y="334"/>
                    <a:pt x="1120" y="1"/>
                    <a:pt x="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01;p65"/>
            <p:cNvSpPr/>
            <p:nvPr/>
          </p:nvSpPr>
          <p:spPr>
            <a:xfrm>
              <a:off x="4930717" y="2523586"/>
              <a:ext cx="100917" cy="100534"/>
            </a:xfrm>
            <a:custGeom>
              <a:avLst/>
              <a:gdLst/>
              <a:ahLst/>
              <a:cxnLst/>
              <a:rect l="l" t="t" r="r" b="b"/>
              <a:pathLst>
                <a:path w="3168" h="3156" extrusionOk="0">
                  <a:moveTo>
                    <a:pt x="1763" y="346"/>
                  </a:moveTo>
                  <a:cubicBezTo>
                    <a:pt x="1811" y="346"/>
                    <a:pt x="1858" y="393"/>
                    <a:pt x="1858" y="441"/>
                  </a:cubicBezTo>
                  <a:lnTo>
                    <a:pt x="1858" y="1120"/>
                  </a:lnTo>
                  <a:cubicBezTo>
                    <a:pt x="1858" y="1215"/>
                    <a:pt x="1930" y="1286"/>
                    <a:pt x="2013" y="1286"/>
                  </a:cubicBezTo>
                  <a:lnTo>
                    <a:pt x="2704" y="1286"/>
                  </a:lnTo>
                  <a:cubicBezTo>
                    <a:pt x="2751" y="1286"/>
                    <a:pt x="2787" y="1334"/>
                    <a:pt x="2787" y="1370"/>
                  </a:cubicBezTo>
                  <a:lnTo>
                    <a:pt x="2787" y="1774"/>
                  </a:lnTo>
                  <a:cubicBezTo>
                    <a:pt x="2787" y="1822"/>
                    <a:pt x="2751" y="1870"/>
                    <a:pt x="2704" y="1870"/>
                  </a:cubicBezTo>
                  <a:lnTo>
                    <a:pt x="2013" y="1870"/>
                  </a:lnTo>
                  <a:cubicBezTo>
                    <a:pt x="1930" y="1870"/>
                    <a:pt x="1858" y="1941"/>
                    <a:pt x="1858" y="2024"/>
                  </a:cubicBezTo>
                  <a:lnTo>
                    <a:pt x="1858" y="2715"/>
                  </a:lnTo>
                  <a:cubicBezTo>
                    <a:pt x="1858" y="2763"/>
                    <a:pt x="1811" y="2798"/>
                    <a:pt x="1763" y="2798"/>
                  </a:cubicBezTo>
                  <a:lnTo>
                    <a:pt x="1358" y="2798"/>
                  </a:lnTo>
                  <a:cubicBezTo>
                    <a:pt x="1322" y="2798"/>
                    <a:pt x="1275" y="2763"/>
                    <a:pt x="1275" y="2715"/>
                  </a:cubicBezTo>
                  <a:lnTo>
                    <a:pt x="1275" y="2024"/>
                  </a:lnTo>
                  <a:cubicBezTo>
                    <a:pt x="1275" y="1941"/>
                    <a:pt x="1203" y="1870"/>
                    <a:pt x="1108" y="1870"/>
                  </a:cubicBezTo>
                  <a:lnTo>
                    <a:pt x="429" y="1870"/>
                  </a:lnTo>
                  <a:cubicBezTo>
                    <a:pt x="382" y="1870"/>
                    <a:pt x="334" y="1822"/>
                    <a:pt x="334" y="1774"/>
                  </a:cubicBezTo>
                  <a:lnTo>
                    <a:pt x="334" y="1370"/>
                  </a:lnTo>
                  <a:cubicBezTo>
                    <a:pt x="334" y="1334"/>
                    <a:pt x="382" y="1286"/>
                    <a:pt x="429" y="1286"/>
                  </a:cubicBezTo>
                  <a:lnTo>
                    <a:pt x="1108" y="1286"/>
                  </a:lnTo>
                  <a:cubicBezTo>
                    <a:pt x="1203" y="1286"/>
                    <a:pt x="1275" y="1215"/>
                    <a:pt x="1275" y="1120"/>
                  </a:cubicBezTo>
                  <a:lnTo>
                    <a:pt x="1275" y="441"/>
                  </a:lnTo>
                  <a:cubicBezTo>
                    <a:pt x="1275" y="393"/>
                    <a:pt x="1322" y="346"/>
                    <a:pt x="1358" y="346"/>
                  </a:cubicBezTo>
                  <a:close/>
                  <a:moveTo>
                    <a:pt x="1394" y="0"/>
                  </a:moveTo>
                  <a:cubicBezTo>
                    <a:pt x="1156" y="0"/>
                    <a:pt x="965" y="203"/>
                    <a:pt x="965" y="441"/>
                  </a:cubicBezTo>
                  <a:lnTo>
                    <a:pt x="965" y="953"/>
                  </a:lnTo>
                  <a:lnTo>
                    <a:pt x="441" y="953"/>
                  </a:lnTo>
                  <a:cubicBezTo>
                    <a:pt x="203" y="953"/>
                    <a:pt x="13" y="1155"/>
                    <a:pt x="13" y="1393"/>
                  </a:cubicBezTo>
                  <a:lnTo>
                    <a:pt x="13" y="1786"/>
                  </a:lnTo>
                  <a:cubicBezTo>
                    <a:pt x="1" y="2013"/>
                    <a:pt x="191" y="2203"/>
                    <a:pt x="429" y="2203"/>
                  </a:cubicBezTo>
                  <a:lnTo>
                    <a:pt x="953" y="2203"/>
                  </a:lnTo>
                  <a:lnTo>
                    <a:pt x="953" y="2727"/>
                  </a:lnTo>
                  <a:cubicBezTo>
                    <a:pt x="953" y="2965"/>
                    <a:pt x="1144" y="3156"/>
                    <a:pt x="1382" y="3156"/>
                  </a:cubicBezTo>
                  <a:lnTo>
                    <a:pt x="1787" y="3156"/>
                  </a:lnTo>
                  <a:cubicBezTo>
                    <a:pt x="2025" y="3156"/>
                    <a:pt x="2215" y="2965"/>
                    <a:pt x="2215" y="2727"/>
                  </a:cubicBezTo>
                  <a:lnTo>
                    <a:pt x="2215" y="2203"/>
                  </a:lnTo>
                  <a:lnTo>
                    <a:pt x="2739" y="2203"/>
                  </a:lnTo>
                  <a:cubicBezTo>
                    <a:pt x="2977" y="2203"/>
                    <a:pt x="3168" y="2013"/>
                    <a:pt x="3168" y="1774"/>
                  </a:cubicBezTo>
                  <a:lnTo>
                    <a:pt x="3168" y="1370"/>
                  </a:lnTo>
                  <a:cubicBezTo>
                    <a:pt x="3168" y="1131"/>
                    <a:pt x="2977" y="941"/>
                    <a:pt x="2739" y="941"/>
                  </a:cubicBezTo>
                  <a:lnTo>
                    <a:pt x="2227" y="941"/>
                  </a:lnTo>
                  <a:lnTo>
                    <a:pt x="2227" y="441"/>
                  </a:lnTo>
                  <a:cubicBezTo>
                    <a:pt x="2227" y="203"/>
                    <a:pt x="2037" y="0"/>
                    <a:pt x="1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02;p65"/>
            <p:cNvSpPr/>
            <p:nvPr/>
          </p:nvSpPr>
          <p:spPr>
            <a:xfrm>
              <a:off x="4878379" y="2473892"/>
              <a:ext cx="367161" cy="287523"/>
            </a:xfrm>
            <a:custGeom>
              <a:avLst/>
              <a:gdLst/>
              <a:ahLst/>
              <a:cxnLst/>
              <a:rect l="l" t="t" r="r" b="b"/>
              <a:pathLst>
                <a:path w="11526" h="9026" extrusionOk="0">
                  <a:moveTo>
                    <a:pt x="7966" y="346"/>
                  </a:moveTo>
                  <a:cubicBezTo>
                    <a:pt x="8228" y="346"/>
                    <a:pt x="8454" y="572"/>
                    <a:pt x="8454" y="834"/>
                  </a:cubicBezTo>
                  <a:lnTo>
                    <a:pt x="8454" y="1203"/>
                  </a:lnTo>
                  <a:lnTo>
                    <a:pt x="7478" y="1203"/>
                  </a:lnTo>
                  <a:lnTo>
                    <a:pt x="7478" y="834"/>
                  </a:lnTo>
                  <a:cubicBezTo>
                    <a:pt x="7478" y="572"/>
                    <a:pt x="7692" y="346"/>
                    <a:pt x="7966" y="346"/>
                  </a:cubicBezTo>
                  <a:close/>
                  <a:moveTo>
                    <a:pt x="8645" y="1548"/>
                  </a:moveTo>
                  <a:lnTo>
                    <a:pt x="8645" y="1703"/>
                  </a:lnTo>
                  <a:lnTo>
                    <a:pt x="7275" y="1703"/>
                  </a:lnTo>
                  <a:lnTo>
                    <a:pt x="7275" y="1548"/>
                  </a:lnTo>
                  <a:close/>
                  <a:moveTo>
                    <a:pt x="6132" y="5894"/>
                  </a:moveTo>
                  <a:lnTo>
                    <a:pt x="6132" y="7192"/>
                  </a:lnTo>
                  <a:lnTo>
                    <a:pt x="4644" y="7192"/>
                  </a:lnTo>
                  <a:cubicBezTo>
                    <a:pt x="4644" y="7180"/>
                    <a:pt x="4632" y="7156"/>
                    <a:pt x="4632" y="7144"/>
                  </a:cubicBezTo>
                  <a:cubicBezTo>
                    <a:pt x="4420" y="6454"/>
                    <a:pt x="3830" y="6114"/>
                    <a:pt x="3240" y="6114"/>
                  </a:cubicBezTo>
                  <a:cubicBezTo>
                    <a:pt x="2639" y="6114"/>
                    <a:pt x="2038" y="6466"/>
                    <a:pt x="1834" y="7156"/>
                  </a:cubicBezTo>
                  <a:cubicBezTo>
                    <a:pt x="1834" y="7180"/>
                    <a:pt x="1822" y="7192"/>
                    <a:pt x="1822" y="7204"/>
                  </a:cubicBezTo>
                  <a:lnTo>
                    <a:pt x="691" y="7204"/>
                  </a:lnTo>
                  <a:cubicBezTo>
                    <a:pt x="489" y="7204"/>
                    <a:pt x="334" y="7061"/>
                    <a:pt x="334" y="6847"/>
                  </a:cubicBezTo>
                  <a:lnTo>
                    <a:pt x="334" y="5894"/>
                  </a:lnTo>
                  <a:close/>
                  <a:moveTo>
                    <a:pt x="11181" y="5906"/>
                  </a:moveTo>
                  <a:lnTo>
                    <a:pt x="11181" y="6847"/>
                  </a:lnTo>
                  <a:cubicBezTo>
                    <a:pt x="11181" y="7037"/>
                    <a:pt x="11026" y="7204"/>
                    <a:pt x="10824" y="7204"/>
                  </a:cubicBezTo>
                  <a:lnTo>
                    <a:pt x="10038" y="7204"/>
                  </a:lnTo>
                  <a:cubicBezTo>
                    <a:pt x="10038" y="7192"/>
                    <a:pt x="10014" y="7180"/>
                    <a:pt x="10014" y="7156"/>
                  </a:cubicBezTo>
                  <a:cubicBezTo>
                    <a:pt x="9823" y="6525"/>
                    <a:pt x="9228" y="6109"/>
                    <a:pt x="8621" y="6109"/>
                  </a:cubicBezTo>
                  <a:cubicBezTo>
                    <a:pt x="8026" y="6109"/>
                    <a:pt x="7430" y="6490"/>
                    <a:pt x="7216" y="7156"/>
                  </a:cubicBezTo>
                  <a:cubicBezTo>
                    <a:pt x="7216" y="7180"/>
                    <a:pt x="7204" y="7192"/>
                    <a:pt x="7204" y="7204"/>
                  </a:cubicBezTo>
                  <a:lnTo>
                    <a:pt x="6466" y="7204"/>
                  </a:lnTo>
                  <a:lnTo>
                    <a:pt x="6466" y="5906"/>
                  </a:lnTo>
                  <a:close/>
                  <a:moveTo>
                    <a:pt x="3215" y="6466"/>
                  </a:moveTo>
                  <a:cubicBezTo>
                    <a:pt x="3823" y="6466"/>
                    <a:pt x="4335" y="6978"/>
                    <a:pt x="4335" y="7573"/>
                  </a:cubicBezTo>
                  <a:cubicBezTo>
                    <a:pt x="4335" y="8192"/>
                    <a:pt x="3835" y="8692"/>
                    <a:pt x="3215" y="8692"/>
                  </a:cubicBezTo>
                  <a:cubicBezTo>
                    <a:pt x="2596" y="8692"/>
                    <a:pt x="2096" y="8192"/>
                    <a:pt x="2096" y="7573"/>
                  </a:cubicBezTo>
                  <a:cubicBezTo>
                    <a:pt x="2096" y="6978"/>
                    <a:pt x="2608" y="6466"/>
                    <a:pt x="3215" y="6466"/>
                  </a:cubicBezTo>
                  <a:close/>
                  <a:moveTo>
                    <a:pt x="8621" y="6466"/>
                  </a:moveTo>
                  <a:cubicBezTo>
                    <a:pt x="9240" y="6466"/>
                    <a:pt x="9740" y="6978"/>
                    <a:pt x="9740" y="7573"/>
                  </a:cubicBezTo>
                  <a:cubicBezTo>
                    <a:pt x="9740" y="8192"/>
                    <a:pt x="9240" y="8692"/>
                    <a:pt x="8621" y="8692"/>
                  </a:cubicBezTo>
                  <a:cubicBezTo>
                    <a:pt x="7990" y="8692"/>
                    <a:pt x="7502" y="8192"/>
                    <a:pt x="7502" y="7573"/>
                  </a:cubicBezTo>
                  <a:cubicBezTo>
                    <a:pt x="7502" y="6966"/>
                    <a:pt x="8014" y="6466"/>
                    <a:pt x="8621" y="6466"/>
                  </a:cubicBezTo>
                  <a:close/>
                  <a:moveTo>
                    <a:pt x="7966" y="1"/>
                  </a:moveTo>
                  <a:cubicBezTo>
                    <a:pt x="7502" y="1"/>
                    <a:pt x="7133" y="370"/>
                    <a:pt x="7133" y="834"/>
                  </a:cubicBezTo>
                  <a:lnTo>
                    <a:pt x="7133" y="1203"/>
                  </a:lnTo>
                  <a:lnTo>
                    <a:pt x="7097" y="1203"/>
                  </a:lnTo>
                  <a:cubicBezTo>
                    <a:pt x="7014" y="1203"/>
                    <a:pt x="6942" y="1275"/>
                    <a:pt x="6942" y="1370"/>
                  </a:cubicBezTo>
                  <a:lnTo>
                    <a:pt x="6942" y="1679"/>
                  </a:lnTo>
                  <a:lnTo>
                    <a:pt x="6466" y="1679"/>
                  </a:lnTo>
                  <a:lnTo>
                    <a:pt x="6466" y="1072"/>
                  </a:lnTo>
                  <a:cubicBezTo>
                    <a:pt x="6466" y="703"/>
                    <a:pt x="6144" y="382"/>
                    <a:pt x="5775" y="382"/>
                  </a:cubicBezTo>
                  <a:lnTo>
                    <a:pt x="2311" y="382"/>
                  </a:lnTo>
                  <a:cubicBezTo>
                    <a:pt x="2215" y="382"/>
                    <a:pt x="2144" y="465"/>
                    <a:pt x="2144" y="548"/>
                  </a:cubicBezTo>
                  <a:cubicBezTo>
                    <a:pt x="2144" y="644"/>
                    <a:pt x="2215" y="715"/>
                    <a:pt x="2311" y="715"/>
                  </a:cubicBezTo>
                  <a:lnTo>
                    <a:pt x="5775" y="715"/>
                  </a:lnTo>
                  <a:cubicBezTo>
                    <a:pt x="5966" y="715"/>
                    <a:pt x="6132" y="870"/>
                    <a:pt x="6132" y="1072"/>
                  </a:cubicBezTo>
                  <a:lnTo>
                    <a:pt x="6132" y="5573"/>
                  </a:lnTo>
                  <a:lnTo>
                    <a:pt x="334" y="5573"/>
                  </a:lnTo>
                  <a:lnTo>
                    <a:pt x="334" y="1072"/>
                  </a:lnTo>
                  <a:cubicBezTo>
                    <a:pt x="334" y="882"/>
                    <a:pt x="477" y="715"/>
                    <a:pt x="691" y="715"/>
                  </a:cubicBezTo>
                  <a:lnTo>
                    <a:pt x="1477" y="715"/>
                  </a:lnTo>
                  <a:cubicBezTo>
                    <a:pt x="1560" y="715"/>
                    <a:pt x="1644" y="644"/>
                    <a:pt x="1644" y="548"/>
                  </a:cubicBezTo>
                  <a:cubicBezTo>
                    <a:pt x="1644" y="465"/>
                    <a:pt x="1560" y="394"/>
                    <a:pt x="1477" y="394"/>
                  </a:cubicBezTo>
                  <a:lnTo>
                    <a:pt x="691" y="394"/>
                  </a:lnTo>
                  <a:cubicBezTo>
                    <a:pt x="310" y="394"/>
                    <a:pt x="1" y="703"/>
                    <a:pt x="1" y="1072"/>
                  </a:cubicBezTo>
                  <a:lnTo>
                    <a:pt x="1" y="6847"/>
                  </a:lnTo>
                  <a:cubicBezTo>
                    <a:pt x="1" y="7216"/>
                    <a:pt x="310" y="7537"/>
                    <a:pt x="691" y="7537"/>
                  </a:cubicBezTo>
                  <a:lnTo>
                    <a:pt x="1775" y="7537"/>
                  </a:lnTo>
                  <a:cubicBezTo>
                    <a:pt x="1763" y="8371"/>
                    <a:pt x="2442" y="9026"/>
                    <a:pt x="3227" y="9026"/>
                  </a:cubicBezTo>
                  <a:cubicBezTo>
                    <a:pt x="4025" y="9026"/>
                    <a:pt x="4704" y="8383"/>
                    <a:pt x="4692" y="7537"/>
                  </a:cubicBezTo>
                  <a:lnTo>
                    <a:pt x="7180" y="7537"/>
                  </a:lnTo>
                  <a:cubicBezTo>
                    <a:pt x="7156" y="8371"/>
                    <a:pt x="7847" y="9026"/>
                    <a:pt x="8633" y="9026"/>
                  </a:cubicBezTo>
                  <a:cubicBezTo>
                    <a:pt x="9419" y="9026"/>
                    <a:pt x="10109" y="8383"/>
                    <a:pt x="10097" y="7537"/>
                  </a:cubicBezTo>
                  <a:lnTo>
                    <a:pt x="10835" y="7537"/>
                  </a:lnTo>
                  <a:cubicBezTo>
                    <a:pt x="11205" y="7537"/>
                    <a:pt x="11526" y="7216"/>
                    <a:pt x="11526" y="6847"/>
                  </a:cubicBezTo>
                  <a:lnTo>
                    <a:pt x="11502" y="4299"/>
                  </a:lnTo>
                  <a:cubicBezTo>
                    <a:pt x="11502" y="4084"/>
                    <a:pt x="11431" y="3870"/>
                    <a:pt x="11276" y="3692"/>
                  </a:cubicBezTo>
                  <a:lnTo>
                    <a:pt x="10657" y="2989"/>
                  </a:lnTo>
                  <a:cubicBezTo>
                    <a:pt x="10626" y="2952"/>
                    <a:pt x="10582" y="2934"/>
                    <a:pt x="10536" y="2934"/>
                  </a:cubicBezTo>
                  <a:cubicBezTo>
                    <a:pt x="10495" y="2934"/>
                    <a:pt x="10453" y="2949"/>
                    <a:pt x="10419" y="2977"/>
                  </a:cubicBezTo>
                  <a:cubicBezTo>
                    <a:pt x="10347" y="3037"/>
                    <a:pt x="10347" y="3144"/>
                    <a:pt x="10407" y="3215"/>
                  </a:cubicBezTo>
                  <a:lnTo>
                    <a:pt x="11026" y="3918"/>
                  </a:lnTo>
                  <a:cubicBezTo>
                    <a:pt x="11121" y="4025"/>
                    <a:pt x="11181" y="4156"/>
                    <a:pt x="11181" y="4287"/>
                  </a:cubicBezTo>
                  <a:lnTo>
                    <a:pt x="11181" y="5549"/>
                  </a:lnTo>
                  <a:lnTo>
                    <a:pt x="6466" y="5549"/>
                  </a:lnTo>
                  <a:lnTo>
                    <a:pt x="6466" y="2013"/>
                  </a:lnTo>
                  <a:lnTo>
                    <a:pt x="9097" y="2013"/>
                  </a:lnTo>
                  <a:cubicBezTo>
                    <a:pt x="9264" y="2013"/>
                    <a:pt x="9407" y="2084"/>
                    <a:pt x="9514" y="2203"/>
                  </a:cubicBezTo>
                  <a:lnTo>
                    <a:pt x="9812" y="2549"/>
                  </a:lnTo>
                  <a:cubicBezTo>
                    <a:pt x="9843" y="2586"/>
                    <a:pt x="9887" y="2604"/>
                    <a:pt x="9932" y="2604"/>
                  </a:cubicBezTo>
                  <a:cubicBezTo>
                    <a:pt x="9973" y="2604"/>
                    <a:pt x="10016" y="2589"/>
                    <a:pt x="10050" y="2560"/>
                  </a:cubicBezTo>
                  <a:cubicBezTo>
                    <a:pt x="10121" y="2501"/>
                    <a:pt x="10121" y="2394"/>
                    <a:pt x="10062" y="2322"/>
                  </a:cubicBezTo>
                  <a:lnTo>
                    <a:pt x="9764" y="1977"/>
                  </a:lnTo>
                  <a:cubicBezTo>
                    <a:pt x="9532" y="1709"/>
                    <a:pt x="9226" y="1676"/>
                    <a:pt x="9077" y="1676"/>
                  </a:cubicBezTo>
                  <a:cubicBezTo>
                    <a:pt x="9028" y="1676"/>
                    <a:pt x="8996" y="1679"/>
                    <a:pt x="8990" y="1679"/>
                  </a:cubicBezTo>
                  <a:lnTo>
                    <a:pt x="8990" y="1370"/>
                  </a:lnTo>
                  <a:cubicBezTo>
                    <a:pt x="8990" y="1275"/>
                    <a:pt x="8919" y="1203"/>
                    <a:pt x="8823" y="1203"/>
                  </a:cubicBezTo>
                  <a:lnTo>
                    <a:pt x="8799" y="1203"/>
                  </a:lnTo>
                  <a:lnTo>
                    <a:pt x="8799" y="834"/>
                  </a:lnTo>
                  <a:cubicBezTo>
                    <a:pt x="8799" y="370"/>
                    <a:pt x="8418" y="1"/>
                    <a:pt x="79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Прямоугольник 182"/>
          <p:cNvSpPr/>
          <p:nvPr/>
        </p:nvSpPr>
        <p:spPr>
          <a:xfrm>
            <a:off x="3571868" y="3857634"/>
            <a:ext cx="4035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Всего прикреплено маломобильных пациентов 274. 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Raleway" charset="-52"/>
            </a:endParaRPr>
          </a:p>
        </p:txBody>
      </p:sp>
      <p:grpSp>
        <p:nvGrpSpPr>
          <p:cNvPr id="184" name="Google Shape;9977;p65"/>
          <p:cNvGrpSpPr/>
          <p:nvPr/>
        </p:nvGrpSpPr>
        <p:grpSpPr>
          <a:xfrm>
            <a:off x="7572396" y="3714758"/>
            <a:ext cx="642942" cy="545524"/>
            <a:chOff x="6194086" y="2437737"/>
            <a:chExt cx="369837" cy="360471"/>
          </a:xfrm>
          <a:solidFill>
            <a:schemeClr val="accent6">
              <a:lumMod val="75000"/>
            </a:schemeClr>
          </a:solidFill>
        </p:grpSpPr>
        <p:sp>
          <p:nvSpPr>
            <p:cNvPr id="185" name="Google Shape;9978;p65"/>
            <p:cNvSpPr/>
            <p:nvPr/>
          </p:nvSpPr>
          <p:spPr>
            <a:xfrm>
              <a:off x="6194086" y="2437737"/>
              <a:ext cx="369837" cy="360471"/>
            </a:xfrm>
            <a:custGeom>
              <a:avLst/>
              <a:gdLst/>
              <a:ahLst/>
              <a:cxnLst/>
              <a:rect l="l" t="t" r="r" b="b"/>
              <a:pathLst>
                <a:path w="11610" h="11316" extrusionOk="0">
                  <a:moveTo>
                    <a:pt x="630" y="321"/>
                  </a:moveTo>
                  <a:cubicBezTo>
                    <a:pt x="672" y="321"/>
                    <a:pt x="714" y="334"/>
                    <a:pt x="751" y="362"/>
                  </a:cubicBezTo>
                  <a:lnTo>
                    <a:pt x="1286" y="731"/>
                  </a:lnTo>
                  <a:cubicBezTo>
                    <a:pt x="1251" y="790"/>
                    <a:pt x="1096" y="1028"/>
                    <a:pt x="1036" y="1112"/>
                  </a:cubicBezTo>
                  <a:cubicBezTo>
                    <a:pt x="573" y="774"/>
                    <a:pt x="509" y="732"/>
                    <a:pt x="505" y="732"/>
                  </a:cubicBezTo>
                  <a:lnTo>
                    <a:pt x="505" y="732"/>
                  </a:lnTo>
                  <a:cubicBezTo>
                    <a:pt x="503" y="732"/>
                    <a:pt x="509" y="736"/>
                    <a:pt x="508" y="736"/>
                  </a:cubicBezTo>
                  <a:cubicBezTo>
                    <a:pt x="508" y="736"/>
                    <a:pt x="506" y="735"/>
                    <a:pt x="501" y="731"/>
                  </a:cubicBezTo>
                  <a:cubicBezTo>
                    <a:pt x="405" y="659"/>
                    <a:pt x="370" y="528"/>
                    <a:pt x="441" y="421"/>
                  </a:cubicBezTo>
                  <a:cubicBezTo>
                    <a:pt x="492" y="355"/>
                    <a:pt x="562" y="321"/>
                    <a:pt x="630" y="321"/>
                  </a:cubicBezTo>
                  <a:close/>
                  <a:moveTo>
                    <a:pt x="9192" y="2493"/>
                  </a:moveTo>
                  <a:cubicBezTo>
                    <a:pt x="9347" y="2493"/>
                    <a:pt x="9466" y="2612"/>
                    <a:pt x="9466" y="2755"/>
                  </a:cubicBezTo>
                  <a:lnTo>
                    <a:pt x="9466" y="2779"/>
                  </a:lnTo>
                  <a:cubicBezTo>
                    <a:pt x="9466" y="2922"/>
                    <a:pt x="9347" y="3041"/>
                    <a:pt x="9192" y="3041"/>
                  </a:cubicBezTo>
                  <a:lnTo>
                    <a:pt x="7799" y="3041"/>
                  </a:lnTo>
                  <a:lnTo>
                    <a:pt x="7799" y="2493"/>
                  </a:lnTo>
                  <a:close/>
                  <a:moveTo>
                    <a:pt x="6513" y="2933"/>
                  </a:moveTo>
                  <a:lnTo>
                    <a:pt x="6513" y="3743"/>
                  </a:lnTo>
                  <a:lnTo>
                    <a:pt x="2084" y="3743"/>
                  </a:lnTo>
                  <a:lnTo>
                    <a:pt x="2084" y="2933"/>
                  </a:lnTo>
                  <a:close/>
                  <a:moveTo>
                    <a:pt x="3180" y="5422"/>
                  </a:moveTo>
                  <a:cubicBezTo>
                    <a:pt x="4727" y="5422"/>
                    <a:pt x="5966" y="6672"/>
                    <a:pt x="5966" y="8196"/>
                  </a:cubicBezTo>
                  <a:cubicBezTo>
                    <a:pt x="5954" y="9744"/>
                    <a:pt x="4715" y="10970"/>
                    <a:pt x="3180" y="10970"/>
                  </a:cubicBezTo>
                  <a:cubicBezTo>
                    <a:pt x="1656" y="10970"/>
                    <a:pt x="417" y="9720"/>
                    <a:pt x="417" y="8196"/>
                  </a:cubicBezTo>
                  <a:cubicBezTo>
                    <a:pt x="417" y="6660"/>
                    <a:pt x="1667" y="5422"/>
                    <a:pt x="3180" y="5422"/>
                  </a:cubicBezTo>
                  <a:close/>
                  <a:moveTo>
                    <a:pt x="9240" y="8827"/>
                  </a:moveTo>
                  <a:cubicBezTo>
                    <a:pt x="9823" y="8827"/>
                    <a:pt x="10311" y="9327"/>
                    <a:pt x="10311" y="9899"/>
                  </a:cubicBezTo>
                  <a:cubicBezTo>
                    <a:pt x="10311" y="10494"/>
                    <a:pt x="9835" y="10970"/>
                    <a:pt x="9240" y="10970"/>
                  </a:cubicBezTo>
                  <a:cubicBezTo>
                    <a:pt x="8644" y="10970"/>
                    <a:pt x="8168" y="10482"/>
                    <a:pt x="8168" y="9899"/>
                  </a:cubicBezTo>
                  <a:cubicBezTo>
                    <a:pt x="8168" y="9303"/>
                    <a:pt x="8656" y="8827"/>
                    <a:pt x="9240" y="8827"/>
                  </a:cubicBezTo>
                  <a:close/>
                  <a:moveTo>
                    <a:pt x="651" y="1"/>
                  </a:moveTo>
                  <a:cubicBezTo>
                    <a:pt x="471" y="1"/>
                    <a:pt x="290" y="87"/>
                    <a:pt x="179" y="243"/>
                  </a:cubicBezTo>
                  <a:cubicBezTo>
                    <a:pt x="1" y="493"/>
                    <a:pt x="72" y="850"/>
                    <a:pt x="322" y="1017"/>
                  </a:cubicBezTo>
                  <a:cubicBezTo>
                    <a:pt x="911" y="1399"/>
                    <a:pt x="989" y="1512"/>
                    <a:pt x="1077" y="1512"/>
                  </a:cubicBezTo>
                  <a:cubicBezTo>
                    <a:pt x="1090" y="1512"/>
                    <a:pt x="1104" y="1509"/>
                    <a:pt x="1120" y="1505"/>
                  </a:cubicBezTo>
                  <a:cubicBezTo>
                    <a:pt x="1215" y="1493"/>
                    <a:pt x="1239" y="1386"/>
                    <a:pt x="1322" y="1290"/>
                  </a:cubicBezTo>
                  <a:lnTo>
                    <a:pt x="1739" y="1564"/>
                  </a:lnTo>
                  <a:lnTo>
                    <a:pt x="1739" y="5458"/>
                  </a:lnTo>
                  <a:cubicBezTo>
                    <a:pt x="763" y="5970"/>
                    <a:pt x="72" y="7017"/>
                    <a:pt x="72" y="8208"/>
                  </a:cubicBezTo>
                  <a:cubicBezTo>
                    <a:pt x="72" y="9922"/>
                    <a:pt x="1477" y="11315"/>
                    <a:pt x="3180" y="11315"/>
                  </a:cubicBezTo>
                  <a:cubicBezTo>
                    <a:pt x="5049" y="11315"/>
                    <a:pt x="6501" y="9684"/>
                    <a:pt x="6275" y="7815"/>
                  </a:cubicBezTo>
                  <a:lnTo>
                    <a:pt x="9073" y="7815"/>
                  </a:lnTo>
                  <a:lnTo>
                    <a:pt x="9073" y="8506"/>
                  </a:lnTo>
                  <a:cubicBezTo>
                    <a:pt x="8383" y="8589"/>
                    <a:pt x="7823" y="9184"/>
                    <a:pt x="7823" y="9899"/>
                  </a:cubicBezTo>
                  <a:cubicBezTo>
                    <a:pt x="7823" y="10673"/>
                    <a:pt x="8466" y="11315"/>
                    <a:pt x="9240" y="11315"/>
                  </a:cubicBezTo>
                  <a:cubicBezTo>
                    <a:pt x="9966" y="11315"/>
                    <a:pt x="10561" y="10768"/>
                    <a:pt x="10645" y="10065"/>
                  </a:cubicBezTo>
                  <a:lnTo>
                    <a:pt x="11431" y="10065"/>
                  </a:lnTo>
                  <a:cubicBezTo>
                    <a:pt x="11514" y="10065"/>
                    <a:pt x="11597" y="9994"/>
                    <a:pt x="11597" y="9899"/>
                  </a:cubicBezTo>
                  <a:cubicBezTo>
                    <a:pt x="11609" y="9815"/>
                    <a:pt x="11538" y="9720"/>
                    <a:pt x="11431" y="9720"/>
                  </a:cubicBezTo>
                  <a:lnTo>
                    <a:pt x="10645" y="9720"/>
                  </a:lnTo>
                  <a:cubicBezTo>
                    <a:pt x="10561" y="9089"/>
                    <a:pt x="10049" y="8565"/>
                    <a:pt x="9406" y="8494"/>
                  </a:cubicBezTo>
                  <a:lnTo>
                    <a:pt x="9406" y="6922"/>
                  </a:lnTo>
                  <a:cubicBezTo>
                    <a:pt x="9406" y="6839"/>
                    <a:pt x="9335" y="6767"/>
                    <a:pt x="9240" y="6767"/>
                  </a:cubicBezTo>
                  <a:cubicBezTo>
                    <a:pt x="9156" y="6767"/>
                    <a:pt x="9073" y="6839"/>
                    <a:pt x="9073" y="6922"/>
                  </a:cubicBezTo>
                  <a:lnTo>
                    <a:pt x="9073" y="7482"/>
                  </a:lnTo>
                  <a:lnTo>
                    <a:pt x="6216" y="7482"/>
                  </a:lnTo>
                  <a:cubicBezTo>
                    <a:pt x="5875" y="6064"/>
                    <a:pt x="4598" y="5082"/>
                    <a:pt x="3192" y="5082"/>
                  </a:cubicBezTo>
                  <a:cubicBezTo>
                    <a:pt x="2827" y="5082"/>
                    <a:pt x="2453" y="5148"/>
                    <a:pt x="2084" y="5291"/>
                  </a:cubicBezTo>
                  <a:lnTo>
                    <a:pt x="2084" y="4088"/>
                  </a:lnTo>
                  <a:lnTo>
                    <a:pt x="6859" y="4088"/>
                  </a:lnTo>
                  <a:cubicBezTo>
                    <a:pt x="8037" y="4088"/>
                    <a:pt x="9002" y="5005"/>
                    <a:pt x="9073" y="6184"/>
                  </a:cubicBezTo>
                  <a:cubicBezTo>
                    <a:pt x="9073" y="6267"/>
                    <a:pt x="9168" y="6351"/>
                    <a:pt x="9252" y="6351"/>
                  </a:cubicBezTo>
                  <a:cubicBezTo>
                    <a:pt x="9347" y="6351"/>
                    <a:pt x="9418" y="6255"/>
                    <a:pt x="9418" y="6172"/>
                  </a:cubicBezTo>
                  <a:cubicBezTo>
                    <a:pt x="9347" y="4815"/>
                    <a:pt x="8228" y="3755"/>
                    <a:pt x="6870" y="3755"/>
                  </a:cubicBezTo>
                  <a:lnTo>
                    <a:pt x="6870" y="2957"/>
                  </a:lnTo>
                  <a:lnTo>
                    <a:pt x="7490" y="2957"/>
                  </a:lnTo>
                  <a:lnTo>
                    <a:pt x="7490" y="3231"/>
                  </a:lnTo>
                  <a:cubicBezTo>
                    <a:pt x="7490" y="3326"/>
                    <a:pt x="7561" y="3398"/>
                    <a:pt x="7644" y="3398"/>
                  </a:cubicBezTo>
                  <a:lnTo>
                    <a:pt x="9228" y="3398"/>
                  </a:lnTo>
                  <a:cubicBezTo>
                    <a:pt x="9573" y="3398"/>
                    <a:pt x="9835" y="3136"/>
                    <a:pt x="9835" y="2791"/>
                  </a:cubicBezTo>
                  <a:lnTo>
                    <a:pt x="9835" y="2779"/>
                  </a:lnTo>
                  <a:cubicBezTo>
                    <a:pt x="9835" y="2433"/>
                    <a:pt x="9573" y="2160"/>
                    <a:pt x="9228" y="2160"/>
                  </a:cubicBezTo>
                  <a:lnTo>
                    <a:pt x="7644" y="2160"/>
                  </a:lnTo>
                  <a:cubicBezTo>
                    <a:pt x="7561" y="2160"/>
                    <a:pt x="7490" y="2243"/>
                    <a:pt x="7490" y="2326"/>
                  </a:cubicBezTo>
                  <a:lnTo>
                    <a:pt x="7490" y="2612"/>
                  </a:lnTo>
                  <a:lnTo>
                    <a:pt x="2096" y="2612"/>
                  </a:lnTo>
                  <a:lnTo>
                    <a:pt x="2096" y="1481"/>
                  </a:lnTo>
                  <a:cubicBezTo>
                    <a:pt x="2096" y="1421"/>
                    <a:pt x="2072" y="1374"/>
                    <a:pt x="2025" y="1350"/>
                  </a:cubicBezTo>
                  <a:lnTo>
                    <a:pt x="1536" y="1028"/>
                  </a:lnTo>
                  <a:lnTo>
                    <a:pt x="1679" y="814"/>
                  </a:lnTo>
                  <a:cubicBezTo>
                    <a:pt x="1727" y="731"/>
                    <a:pt x="1715" y="636"/>
                    <a:pt x="1632" y="564"/>
                  </a:cubicBezTo>
                  <a:cubicBezTo>
                    <a:pt x="1050" y="153"/>
                    <a:pt x="969" y="96"/>
                    <a:pt x="966" y="96"/>
                  </a:cubicBezTo>
                  <a:lnTo>
                    <a:pt x="966" y="96"/>
                  </a:lnTo>
                  <a:cubicBezTo>
                    <a:pt x="965" y="96"/>
                    <a:pt x="976" y="104"/>
                    <a:pt x="974" y="104"/>
                  </a:cubicBezTo>
                  <a:cubicBezTo>
                    <a:pt x="973" y="104"/>
                    <a:pt x="971" y="103"/>
                    <a:pt x="965" y="100"/>
                  </a:cubicBezTo>
                  <a:cubicBezTo>
                    <a:pt x="871" y="32"/>
                    <a:pt x="761" y="1"/>
                    <a:pt x="6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979;p65"/>
            <p:cNvSpPr/>
            <p:nvPr/>
          </p:nvSpPr>
          <p:spPr>
            <a:xfrm>
              <a:off x="6251362" y="2655721"/>
              <a:ext cx="89927" cy="88621"/>
            </a:xfrm>
            <a:custGeom>
              <a:avLst/>
              <a:gdLst/>
              <a:ahLst/>
              <a:cxnLst/>
              <a:rect l="l" t="t" r="r" b="b"/>
              <a:pathLst>
                <a:path w="2823" h="2782" extrusionOk="0">
                  <a:moveTo>
                    <a:pt x="1032" y="0"/>
                  </a:moveTo>
                  <a:cubicBezTo>
                    <a:pt x="1014" y="0"/>
                    <a:pt x="996" y="3"/>
                    <a:pt x="977" y="8"/>
                  </a:cubicBezTo>
                  <a:cubicBezTo>
                    <a:pt x="381" y="198"/>
                    <a:pt x="0" y="734"/>
                    <a:pt x="0" y="1365"/>
                  </a:cubicBezTo>
                  <a:cubicBezTo>
                    <a:pt x="0" y="2139"/>
                    <a:pt x="643" y="2782"/>
                    <a:pt x="1417" y="2782"/>
                  </a:cubicBezTo>
                  <a:cubicBezTo>
                    <a:pt x="2191" y="2782"/>
                    <a:pt x="2822" y="2139"/>
                    <a:pt x="2822" y="1365"/>
                  </a:cubicBezTo>
                  <a:cubicBezTo>
                    <a:pt x="2798" y="734"/>
                    <a:pt x="2417" y="198"/>
                    <a:pt x="1822" y="8"/>
                  </a:cubicBezTo>
                  <a:cubicBezTo>
                    <a:pt x="1803" y="3"/>
                    <a:pt x="1784" y="0"/>
                    <a:pt x="1767" y="0"/>
                  </a:cubicBezTo>
                  <a:cubicBezTo>
                    <a:pt x="1695" y="0"/>
                    <a:pt x="1636" y="39"/>
                    <a:pt x="1608" y="115"/>
                  </a:cubicBezTo>
                  <a:cubicBezTo>
                    <a:pt x="1572" y="198"/>
                    <a:pt x="1620" y="293"/>
                    <a:pt x="1715" y="317"/>
                  </a:cubicBezTo>
                  <a:cubicBezTo>
                    <a:pt x="2155" y="472"/>
                    <a:pt x="2465" y="865"/>
                    <a:pt x="2465" y="1341"/>
                  </a:cubicBezTo>
                  <a:cubicBezTo>
                    <a:pt x="2465" y="1936"/>
                    <a:pt x="1977" y="2413"/>
                    <a:pt x="1393" y="2413"/>
                  </a:cubicBezTo>
                  <a:cubicBezTo>
                    <a:pt x="822" y="2413"/>
                    <a:pt x="322" y="1925"/>
                    <a:pt x="322" y="1341"/>
                  </a:cubicBezTo>
                  <a:cubicBezTo>
                    <a:pt x="322" y="865"/>
                    <a:pt x="620" y="448"/>
                    <a:pt x="1084" y="317"/>
                  </a:cubicBezTo>
                  <a:cubicBezTo>
                    <a:pt x="1179" y="293"/>
                    <a:pt x="1215" y="198"/>
                    <a:pt x="1191" y="115"/>
                  </a:cubicBezTo>
                  <a:cubicBezTo>
                    <a:pt x="1162" y="39"/>
                    <a:pt x="1103" y="0"/>
                    <a:pt x="10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Прямоугольник 186"/>
          <p:cNvSpPr/>
          <p:nvPr/>
        </p:nvSpPr>
        <p:spPr>
          <a:xfrm>
            <a:off x="2071670" y="44291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В 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2024г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. выполнено врачом 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1266 плановых посещений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. Выполнено 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выходов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 на дом 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медицинскими сестрами 3360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Raleway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562;p47"/>
          <p:cNvGrpSpPr/>
          <p:nvPr/>
        </p:nvGrpSpPr>
        <p:grpSpPr>
          <a:xfrm>
            <a:off x="7358082" y="1142990"/>
            <a:ext cx="1680611" cy="573654"/>
            <a:chOff x="6634769" y="2100731"/>
            <a:chExt cx="2049224" cy="1251900"/>
          </a:xfrm>
          <a:solidFill>
            <a:schemeClr val="bg2">
              <a:lumMod val="75000"/>
            </a:schemeClr>
          </a:solidFill>
        </p:grpSpPr>
        <p:sp>
          <p:nvSpPr>
            <p:cNvPr id="177" name="Google Shape;1563;p47"/>
            <p:cNvSpPr/>
            <p:nvPr/>
          </p:nvSpPr>
          <p:spPr>
            <a:xfrm flipH="1">
              <a:off x="6634769" y="2100731"/>
              <a:ext cx="1620600" cy="1251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564;p47"/>
            <p:cNvSpPr/>
            <p:nvPr/>
          </p:nvSpPr>
          <p:spPr>
            <a:xfrm rot="5400000" flipH="1">
              <a:off x="7842193" y="2508281"/>
              <a:ext cx="1246800" cy="436800"/>
            </a:xfrm>
            <a:prstGeom prst="triangle">
              <a:avLst>
                <a:gd name="adj" fmla="val 50298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Google Shape;1565;p47"/>
          <p:cNvSpPr/>
          <p:nvPr/>
        </p:nvSpPr>
        <p:spPr>
          <a:xfrm>
            <a:off x="5786446" y="1142990"/>
            <a:ext cx="1495506" cy="57365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565;p47"/>
          <p:cNvSpPr/>
          <p:nvPr/>
        </p:nvSpPr>
        <p:spPr>
          <a:xfrm>
            <a:off x="3643306" y="1142990"/>
            <a:ext cx="2071702" cy="5736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" name="Google Shape;1595;p47"/>
          <p:cNvGrpSpPr/>
          <p:nvPr/>
        </p:nvGrpSpPr>
        <p:grpSpPr>
          <a:xfrm>
            <a:off x="180381" y="1145740"/>
            <a:ext cx="1748413" cy="573654"/>
            <a:chOff x="457200" y="2103481"/>
            <a:chExt cx="2049224" cy="1251900"/>
          </a:xfrm>
          <a:solidFill>
            <a:schemeClr val="accent6">
              <a:lumMod val="75000"/>
            </a:schemeClr>
          </a:solidFill>
        </p:grpSpPr>
        <p:sp>
          <p:nvSpPr>
            <p:cNvPr id="182" name="Google Shape;1596;p47"/>
            <p:cNvSpPr/>
            <p:nvPr/>
          </p:nvSpPr>
          <p:spPr>
            <a:xfrm>
              <a:off x="885824" y="2103481"/>
              <a:ext cx="1620600" cy="1251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597;p47"/>
            <p:cNvSpPr/>
            <p:nvPr/>
          </p:nvSpPr>
          <p:spPr>
            <a:xfrm rot="-5400000">
              <a:off x="52200" y="2511031"/>
              <a:ext cx="1246800" cy="436800"/>
            </a:xfrm>
            <a:prstGeom prst="triangle">
              <a:avLst>
                <a:gd name="adj" fmla="val 50298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568;p47"/>
          <p:cNvSpPr/>
          <p:nvPr/>
        </p:nvSpPr>
        <p:spPr>
          <a:xfrm>
            <a:off x="2000232" y="1142990"/>
            <a:ext cx="1571636" cy="573654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Прямоугольник 174"/>
          <p:cNvSpPr/>
          <p:nvPr/>
        </p:nvSpPr>
        <p:spPr>
          <a:xfrm>
            <a:off x="0" y="3000378"/>
            <a:ext cx="9144000" cy="214312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9" name="Google Shape;399;p46"/>
          <p:cNvSpPr txBox="1">
            <a:spLocks noGrp="1"/>
          </p:cNvSpPr>
          <p:nvPr>
            <p:ph type="title"/>
          </p:nvPr>
        </p:nvSpPr>
        <p:spPr>
          <a:xfrm>
            <a:off x="714348" y="14285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400" dirty="0" smtClean="0"/>
              <a:t>В 2019 году утвержден московский стандарт онкологической помощи</a:t>
            </a:r>
            <a:endParaRPr sz="2400"/>
          </a:p>
        </p:txBody>
      </p:sp>
      <p:sp>
        <p:nvSpPr>
          <p:cNvPr id="149" name="Прямоугольник 148"/>
          <p:cNvSpPr/>
          <p:nvPr/>
        </p:nvSpPr>
        <p:spPr>
          <a:xfrm>
            <a:off x="3984630" y="1142990"/>
            <a:ext cx="1444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Raleway" charset="-52"/>
              </a:rPr>
              <a:t>МКНЦ им.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Raleway" charset="-52"/>
              </a:rPr>
              <a:t>А.С. Логинова </a:t>
            </a:r>
            <a:endParaRPr lang="ru-RU" b="1" dirty="0">
              <a:solidFill>
                <a:schemeClr val="bg1"/>
              </a:solidFill>
              <a:latin typeface="Raleway" charset="-52"/>
            </a:endParaRPr>
          </a:p>
        </p:txBody>
      </p:sp>
      <p:sp>
        <p:nvSpPr>
          <p:cNvPr id="151" name="Прямоугольник 150"/>
          <p:cNvSpPr/>
          <p:nvPr/>
        </p:nvSpPr>
        <p:spPr>
          <a:xfrm>
            <a:off x="2031062" y="1191274"/>
            <a:ext cx="1540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Raleway" charset="-52"/>
              </a:rPr>
              <a:t>Онкобольница</a:t>
            </a:r>
            <a:r>
              <a:rPr lang="ru-RU" b="1" dirty="0" smtClean="0">
                <a:solidFill>
                  <a:schemeClr val="bg1"/>
                </a:solidFill>
                <a:latin typeface="Raleway" charset="-52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Raleway" charset="-52"/>
              </a:rPr>
              <a:t>№62</a:t>
            </a:r>
            <a:endParaRPr lang="ru-RU" b="1" dirty="0">
              <a:solidFill>
                <a:schemeClr val="bg1"/>
              </a:solidFill>
              <a:latin typeface="Raleway" charset="-52"/>
            </a:endParaRPr>
          </a:p>
        </p:txBody>
      </p:sp>
      <p:sp>
        <p:nvSpPr>
          <p:cNvPr id="153" name="Прямоугольник 152"/>
          <p:cNvSpPr/>
          <p:nvPr/>
        </p:nvSpPr>
        <p:spPr>
          <a:xfrm>
            <a:off x="214282" y="1857370"/>
            <a:ext cx="22252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На их базе созданы: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Raleway" charset="-52"/>
            </a:endParaRPr>
          </a:p>
        </p:txBody>
      </p:sp>
      <p:sp>
        <p:nvSpPr>
          <p:cNvPr id="154" name="Прямоугольник 153"/>
          <p:cNvSpPr/>
          <p:nvPr/>
        </p:nvSpPr>
        <p:spPr>
          <a:xfrm>
            <a:off x="285720" y="2357436"/>
            <a:ext cx="5429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современные лаборатории для определения природы опухоли конкретного пациента 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Raleway" charset="-52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285720" y="2143122"/>
            <a:ext cx="5715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высокотехнологичные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ЦАОПы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 для проведения диагностических исследований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Raleway" charset="-52"/>
            </a:endParaRPr>
          </a:p>
        </p:txBody>
      </p:sp>
      <p:sp>
        <p:nvSpPr>
          <p:cNvPr id="156" name="Прямоугольник 155"/>
          <p:cNvSpPr/>
          <p:nvPr/>
        </p:nvSpPr>
        <p:spPr>
          <a:xfrm>
            <a:off x="1357290" y="3071816"/>
            <a:ext cx="6500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Raleway" charset="-52"/>
              </a:rPr>
              <a:t>Путь пациента при подозрении на ЗНО начинается чаще всего в городских поликлиниках</a:t>
            </a:r>
            <a:endParaRPr lang="ru-RU" sz="1600" dirty="0">
              <a:solidFill>
                <a:schemeClr val="bg1"/>
              </a:solidFill>
              <a:latin typeface="Raleway" charset="-52"/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571472" y="3857634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Raleway" charset="-52"/>
              </a:rPr>
              <a:t>Созданы сервисы индивидуального сопровождения и психологической помощи</a:t>
            </a:r>
            <a:endParaRPr lang="ru-RU" sz="900" dirty="0">
              <a:solidFill>
                <a:schemeClr val="bg1"/>
              </a:solidFill>
              <a:latin typeface="Raleway" charset="-52"/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4929190" y="3857634"/>
            <a:ext cx="4000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Raleway" charset="-52"/>
              </a:rPr>
              <a:t>Разработаны «клиентские пути» - четкие регламенты и алгоритмы действий при обнаружении ЗНО у пациента </a:t>
            </a:r>
            <a:endParaRPr lang="ru-RU" sz="900" dirty="0">
              <a:solidFill>
                <a:schemeClr val="bg1"/>
              </a:solidFill>
              <a:latin typeface="Raleway" charset="-52"/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2643174" y="457201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Raleway" charset="-52"/>
              </a:rPr>
              <a:t>Организован рейтинг онкологических стационаров Москвы</a:t>
            </a:r>
            <a:endParaRPr lang="ru-RU" sz="900" dirty="0">
              <a:solidFill>
                <a:schemeClr val="bg1"/>
              </a:solidFill>
              <a:latin typeface="Raleway" charset="-52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642910" y="1285866"/>
            <a:ext cx="998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Raleway" charset="-52"/>
              </a:rPr>
              <a:t>ГКОБ №1</a:t>
            </a:r>
            <a:endParaRPr lang="ru-RU" b="1" dirty="0">
              <a:solidFill>
                <a:schemeClr val="bg1"/>
              </a:solidFill>
              <a:latin typeface="Raleway" charset="-52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5857884" y="1142990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Raleway" charset="-52"/>
              </a:rPr>
              <a:t>ГКБ им.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Raleway" charset="-52"/>
              </a:rPr>
              <a:t>С.П. Боткина</a:t>
            </a:r>
            <a:endParaRPr lang="ru-RU" b="1" dirty="0">
              <a:solidFill>
                <a:schemeClr val="bg1"/>
              </a:solidFill>
              <a:latin typeface="Raleway" charset="-52"/>
            </a:endParaRPr>
          </a:p>
        </p:txBody>
      </p:sp>
      <p:sp>
        <p:nvSpPr>
          <p:cNvPr id="152" name="Прямоугольник 151"/>
          <p:cNvSpPr/>
          <p:nvPr/>
        </p:nvSpPr>
        <p:spPr>
          <a:xfrm>
            <a:off x="7358082" y="1142990"/>
            <a:ext cx="1544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Raleway" charset="-52"/>
              </a:rPr>
              <a:t>ММКЦ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Raleway" charset="-52"/>
              </a:rPr>
              <a:t>«Коммунарка»</a:t>
            </a:r>
            <a:endParaRPr lang="ru-RU" b="1" dirty="0">
              <a:solidFill>
                <a:schemeClr val="bg1"/>
              </a:solidFill>
              <a:latin typeface="Raleway" charset="-52"/>
            </a:endParaRPr>
          </a:p>
        </p:txBody>
      </p:sp>
      <p:grpSp>
        <p:nvGrpSpPr>
          <p:cNvPr id="185" name="Google Shape;10384;p66"/>
          <p:cNvGrpSpPr/>
          <p:nvPr/>
        </p:nvGrpSpPr>
        <p:grpSpPr>
          <a:xfrm>
            <a:off x="142844" y="3857634"/>
            <a:ext cx="446826" cy="327059"/>
            <a:chOff x="5733194" y="2431718"/>
            <a:chExt cx="446826" cy="327059"/>
          </a:xfrm>
          <a:solidFill>
            <a:schemeClr val="bg1"/>
          </a:solidFill>
        </p:grpSpPr>
        <p:sp>
          <p:nvSpPr>
            <p:cNvPr id="186" name="Google Shape;10385;p66"/>
            <p:cNvSpPr/>
            <p:nvPr/>
          </p:nvSpPr>
          <p:spPr>
            <a:xfrm>
              <a:off x="6032946" y="2474145"/>
              <a:ext cx="56112" cy="20115"/>
            </a:xfrm>
            <a:custGeom>
              <a:avLst/>
              <a:gdLst/>
              <a:ahLst/>
              <a:cxnLst/>
              <a:rect l="l" t="t" r="r" b="b"/>
              <a:pathLst>
                <a:path w="1763" h="632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cubicBezTo>
                    <a:pt x="441" y="417"/>
                    <a:pt x="1108" y="453"/>
                    <a:pt x="1429" y="620"/>
                  </a:cubicBezTo>
                  <a:cubicBezTo>
                    <a:pt x="1465" y="632"/>
                    <a:pt x="1489" y="632"/>
                    <a:pt x="1525" y="632"/>
                  </a:cubicBezTo>
                  <a:cubicBezTo>
                    <a:pt x="1596" y="632"/>
                    <a:pt x="1668" y="584"/>
                    <a:pt x="1703" y="513"/>
                  </a:cubicBezTo>
                  <a:cubicBezTo>
                    <a:pt x="1763" y="417"/>
                    <a:pt x="1727" y="298"/>
                    <a:pt x="1632" y="239"/>
                  </a:cubicBezTo>
                  <a:cubicBezTo>
                    <a:pt x="1156" y="1"/>
                    <a:pt x="263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0386;p66"/>
            <p:cNvSpPr/>
            <p:nvPr/>
          </p:nvSpPr>
          <p:spPr>
            <a:xfrm>
              <a:off x="5733194" y="2431718"/>
              <a:ext cx="446826" cy="327059"/>
            </a:xfrm>
            <a:custGeom>
              <a:avLst/>
              <a:gdLst/>
              <a:ahLst/>
              <a:cxnLst/>
              <a:rect l="l" t="t" r="r" b="b"/>
              <a:pathLst>
                <a:path w="14039" h="10276" extrusionOk="0">
                  <a:moveTo>
                    <a:pt x="11621" y="655"/>
                  </a:moveTo>
                  <a:lnTo>
                    <a:pt x="11621" y="1500"/>
                  </a:lnTo>
                  <a:cubicBezTo>
                    <a:pt x="11621" y="1631"/>
                    <a:pt x="11598" y="1762"/>
                    <a:pt x="11538" y="1905"/>
                  </a:cubicBezTo>
                  <a:lnTo>
                    <a:pt x="11431" y="2108"/>
                  </a:lnTo>
                  <a:cubicBezTo>
                    <a:pt x="11419" y="2143"/>
                    <a:pt x="11419" y="2167"/>
                    <a:pt x="11419" y="2203"/>
                  </a:cubicBezTo>
                  <a:lnTo>
                    <a:pt x="11419" y="2631"/>
                  </a:lnTo>
                  <a:cubicBezTo>
                    <a:pt x="11419" y="2929"/>
                    <a:pt x="11300" y="3215"/>
                    <a:pt x="11074" y="3429"/>
                  </a:cubicBezTo>
                  <a:cubicBezTo>
                    <a:pt x="10858" y="3634"/>
                    <a:pt x="10599" y="3751"/>
                    <a:pt x="10317" y="3751"/>
                  </a:cubicBezTo>
                  <a:cubicBezTo>
                    <a:pt x="10303" y="3751"/>
                    <a:pt x="10290" y="3751"/>
                    <a:pt x="10276" y="3751"/>
                  </a:cubicBezTo>
                  <a:cubicBezTo>
                    <a:pt x="9657" y="3739"/>
                    <a:pt x="9181" y="3215"/>
                    <a:pt x="9181" y="2584"/>
                  </a:cubicBezTo>
                  <a:lnTo>
                    <a:pt x="9181" y="2203"/>
                  </a:lnTo>
                  <a:cubicBezTo>
                    <a:pt x="9181" y="2167"/>
                    <a:pt x="9181" y="2143"/>
                    <a:pt x="9169" y="2108"/>
                  </a:cubicBezTo>
                  <a:lnTo>
                    <a:pt x="9038" y="1857"/>
                  </a:lnTo>
                  <a:cubicBezTo>
                    <a:pt x="8990" y="1762"/>
                    <a:pt x="8966" y="1667"/>
                    <a:pt x="8966" y="1560"/>
                  </a:cubicBezTo>
                  <a:lnTo>
                    <a:pt x="8966" y="1548"/>
                  </a:lnTo>
                  <a:cubicBezTo>
                    <a:pt x="8966" y="1048"/>
                    <a:pt x="9359" y="655"/>
                    <a:pt x="9859" y="655"/>
                  </a:cubicBezTo>
                  <a:close/>
                  <a:moveTo>
                    <a:pt x="4156" y="429"/>
                  </a:moveTo>
                  <a:cubicBezTo>
                    <a:pt x="4513" y="429"/>
                    <a:pt x="4823" y="560"/>
                    <a:pt x="5061" y="822"/>
                  </a:cubicBezTo>
                  <a:cubicBezTo>
                    <a:pt x="5299" y="1072"/>
                    <a:pt x="5442" y="1417"/>
                    <a:pt x="5478" y="1786"/>
                  </a:cubicBezTo>
                  <a:cubicBezTo>
                    <a:pt x="5513" y="2215"/>
                    <a:pt x="5656" y="3108"/>
                    <a:pt x="5847" y="3643"/>
                  </a:cubicBezTo>
                  <a:lnTo>
                    <a:pt x="5835" y="3643"/>
                  </a:lnTo>
                  <a:cubicBezTo>
                    <a:pt x="5525" y="3762"/>
                    <a:pt x="4882" y="3941"/>
                    <a:pt x="4132" y="3941"/>
                  </a:cubicBezTo>
                  <a:cubicBezTo>
                    <a:pt x="4077" y="3944"/>
                    <a:pt x="4021" y="3945"/>
                    <a:pt x="3967" y="3945"/>
                  </a:cubicBezTo>
                  <a:cubicBezTo>
                    <a:pt x="3330" y="3945"/>
                    <a:pt x="2762" y="3765"/>
                    <a:pt x="2477" y="3655"/>
                  </a:cubicBezTo>
                  <a:cubicBezTo>
                    <a:pt x="2656" y="3108"/>
                    <a:pt x="2799" y="2215"/>
                    <a:pt x="2835" y="1786"/>
                  </a:cubicBezTo>
                  <a:cubicBezTo>
                    <a:pt x="2858" y="1417"/>
                    <a:pt x="3013" y="1072"/>
                    <a:pt x="3251" y="822"/>
                  </a:cubicBezTo>
                  <a:cubicBezTo>
                    <a:pt x="3501" y="560"/>
                    <a:pt x="3811" y="429"/>
                    <a:pt x="4156" y="429"/>
                  </a:cubicBezTo>
                  <a:close/>
                  <a:moveTo>
                    <a:pt x="10752" y="4096"/>
                  </a:moveTo>
                  <a:cubicBezTo>
                    <a:pt x="10752" y="4155"/>
                    <a:pt x="10764" y="4215"/>
                    <a:pt x="10776" y="4274"/>
                  </a:cubicBezTo>
                  <a:lnTo>
                    <a:pt x="10609" y="4429"/>
                  </a:lnTo>
                  <a:cubicBezTo>
                    <a:pt x="10526" y="4524"/>
                    <a:pt x="10419" y="4572"/>
                    <a:pt x="10300" y="4572"/>
                  </a:cubicBezTo>
                  <a:cubicBezTo>
                    <a:pt x="10181" y="4572"/>
                    <a:pt x="10062" y="4524"/>
                    <a:pt x="9990" y="4429"/>
                  </a:cubicBezTo>
                  <a:lnTo>
                    <a:pt x="9823" y="4274"/>
                  </a:lnTo>
                  <a:cubicBezTo>
                    <a:pt x="9835" y="4215"/>
                    <a:pt x="9859" y="4155"/>
                    <a:pt x="9859" y="4096"/>
                  </a:cubicBezTo>
                  <a:cubicBezTo>
                    <a:pt x="9990" y="4132"/>
                    <a:pt x="10121" y="4167"/>
                    <a:pt x="10252" y="4167"/>
                  </a:cubicBezTo>
                  <a:lnTo>
                    <a:pt x="10300" y="4167"/>
                  </a:lnTo>
                  <a:cubicBezTo>
                    <a:pt x="10455" y="4167"/>
                    <a:pt x="10609" y="4132"/>
                    <a:pt x="10752" y="4096"/>
                  </a:cubicBezTo>
                  <a:close/>
                  <a:moveTo>
                    <a:pt x="4692" y="4358"/>
                  </a:moveTo>
                  <a:cubicBezTo>
                    <a:pt x="4763" y="4524"/>
                    <a:pt x="4918" y="4644"/>
                    <a:pt x="5097" y="4691"/>
                  </a:cubicBezTo>
                  <a:lnTo>
                    <a:pt x="5835" y="4894"/>
                  </a:lnTo>
                  <a:cubicBezTo>
                    <a:pt x="6025" y="4953"/>
                    <a:pt x="6168" y="5132"/>
                    <a:pt x="6168" y="5322"/>
                  </a:cubicBezTo>
                  <a:lnTo>
                    <a:pt x="6168" y="7251"/>
                  </a:lnTo>
                  <a:cubicBezTo>
                    <a:pt x="6168" y="7501"/>
                    <a:pt x="5954" y="7692"/>
                    <a:pt x="5716" y="7692"/>
                  </a:cubicBezTo>
                  <a:lnTo>
                    <a:pt x="5704" y="7692"/>
                  </a:lnTo>
                  <a:lnTo>
                    <a:pt x="5704" y="6144"/>
                  </a:lnTo>
                  <a:cubicBezTo>
                    <a:pt x="5668" y="5787"/>
                    <a:pt x="5394" y="5501"/>
                    <a:pt x="5025" y="5501"/>
                  </a:cubicBezTo>
                  <a:lnTo>
                    <a:pt x="3275" y="5501"/>
                  </a:lnTo>
                  <a:cubicBezTo>
                    <a:pt x="2918" y="5501"/>
                    <a:pt x="2632" y="5787"/>
                    <a:pt x="2632" y="6144"/>
                  </a:cubicBezTo>
                  <a:lnTo>
                    <a:pt x="2632" y="7692"/>
                  </a:lnTo>
                  <a:lnTo>
                    <a:pt x="2620" y="7692"/>
                  </a:lnTo>
                  <a:cubicBezTo>
                    <a:pt x="2370" y="7692"/>
                    <a:pt x="2180" y="7489"/>
                    <a:pt x="2180" y="7251"/>
                  </a:cubicBezTo>
                  <a:lnTo>
                    <a:pt x="2180" y="5322"/>
                  </a:lnTo>
                  <a:cubicBezTo>
                    <a:pt x="2180" y="5132"/>
                    <a:pt x="2311" y="4941"/>
                    <a:pt x="2501" y="4894"/>
                  </a:cubicBezTo>
                  <a:lnTo>
                    <a:pt x="3251" y="4691"/>
                  </a:lnTo>
                  <a:cubicBezTo>
                    <a:pt x="3430" y="4644"/>
                    <a:pt x="3561" y="4524"/>
                    <a:pt x="3644" y="4358"/>
                  </a:cubicBezTo>
                  <a:cubicBezTo>
                    <a:pt x="3811" y="4370"/>
                    <a:pt x="3989" y="4394"/>
                    <a:pt x="4168" y="4394"/>
                  </a:cubicBezTo>
                  <a:cubicBezTo>
                    <a:pt x="4347" y="4394"/>
                    <a:pt x="4525" y="4370"/>
                    <a:pt x="4692" y="4358"/>
                  </a:cubicBezTo>
                  <a:close/>
                  <a:moveTo>
                    <a:pt x="10526" y="5906"/>
                  </a:moveTo>
                  <a:cubicBezTo>
                    <a:pt x="10538" y="5906"/>
                    <a:pt x="10538" y="5906"/>
                    <a:pt x="10538" y="5918"/>
                  </a:cubicBezTo>
                  <a:lnTo>
                    <a:pt x="10538" y="7680"/>
                  </a:lnTo>
                  <a:cubicBezTo>
                    <a:pt x="10538" y="7692"/>
                    <a:pt x="10538" y="7692"/>
                    <a:pt x="10526" y="7692"/>
                  </a:cubicBezTo>
                  <a:lnTo>
                    <a:pt x="7895" y="7692"/>
                  </a:lnTo>
                  <a:cubicBezTo>
                    <a:pt x="7871" y="7692"/>
                    <a:pt x="7871" y="7692"/>
                    <a:pt x="7871" y="7680"/>
                  </a:cubicBezTo>
                  <a:lnTo>
                    <a:pt x="7871" y="5918"/>
                  </a:lnTo>
                  <a:lnTo>
                    <a:pt x="10526" y="5906"/>
                  </a:lnTo>
                  <a:close/>
                  <a:moveTo>
                    <a:pt x="11050" y="4596"/>
                  </a:moveTo>
                  <a:lnTo>
                    <a:pt x="11228" y="4691"/>
                  </a:lnTo>
                  <a:lnTo>
                    <a:pt x="11967" y="4894"/>
                  </a:lnTo>
                  <a:cubicBezTo>
                    <a:pt x="12157" y="4953"/>
                    <a:pt x="12300" y="5132"/>
                    <a:pt x="12300" y="5322"/>
                  </a:cubicBezTo>
                  <a:lnTo>
                    <a:pt x="12300" y="7251"/>
                  </a:lnTo>
                  <a:cubicBezTo>
                    <a:pt x="12300" y="7501"/>
                    <a:pt x="12086" y="7692"/>
                    <a:pt x="11848" y="7692"/>
                  </a:cubicBezTo>
                  <a:lnTo>
                    <a:pt x="10955" y="7692"/>
                  </a:lnTo>
                  <a:lnTo>
                    <a:pt x="10955" y="7680"/>
                  </a:lnTo>
                  <a:lnTo>
                    <a:pt x="10955" y="7227"/>
                  </a:lnTo>
                  <a:lnTo>
                    <a:pt x="11621" y="7227"/>
                  </a:lnTo>
                  <a:cubicBezTo>
                    <a:pt x="11740" y="7227"/>
                    <a:pt x="11836" y="7144"/>
                    <a:pt x="11836" y="7025"/>
                  </a:cubicBezTo>
                  <a:lnTo>
                    <a:pt x="11836" y="5715"/>
                  </a:lnTo>
                  <a:cubicBezTo>
                    <a:pt x="11836" y="5596"/>
                    <a:pt x="11740" y="5501"/>
                    <a:pt x="11621" y="5501"/>
                  </a:cubicBezTo>
                  <a:cubicBezTo>
                    <a:pt x="11502" y="5501"/>
                    <a:pt x="11419" y="5596"/>
                    <a:pt x="11419" y="5715"/>
                  </a:cubicBezTo>
                  <a:lnTo>
                    <a:pt x="11419" y="6834"/>
                  </a:lnTo>
                  <a:lnTo>
                    <a:pt x="10955" y="6834"/>
                  </a:lnTo>
                  <a:lnTo>
                    <a:pt x="10955" y="5941"/>
                  </a:lnTo>
                  <a:cubicBezTo>
                    <a:pt x="10955" y="5691"/>
                    <a:pt x="10764" y="5525"/>
                    <a:pt x="10538" y="5525"/>
                  </a:cubicBezTo>
                  <a:lnTo>
                    <a:pt x="8335" y="5525"/>
                  </a:lnTo>
                  <a:lnTo>
                    <a:pt x="8335" y="5322"/>
                  </a:lnTo>
                  <a:lnTo>
                    <a:pt x="8299" y="5322"/>
                  </a:lnTo>
                  <a:cubicBezTo>
                    <a:pt x="8299" y="5132"/>
                    <a:pt x="8442" y="4941"/>
                    <a:pt x="8633" y="4894"/>
                  </a:cubicBezTo>
                  <a:lnTo>
                    <a:pt x="9383" y="4691"/>
                  </a:lnTo>
                  <a:cubicBezTo>
                    <a:pt x="9442" y="4667"/>
                    <a:pt x="9490" y="4644"/>
                    <a:pt x="9562" y="4596"/>
                  </a:cubicBezTo>
                  <a:lnTo>
                    <a:pt x="9693" y="4727"/>
                  </a:lnTo>
                  <a:cubicBezTo>
                    <a:pt x="9859" y="4894"/>
                    <a:pt x="10062" y="4989"/>
                    <a:pt x="10300" y="4989"/>
                  </a:cubicBezTo>
                  <a:cubicBezTo>
                    <a:pt x="10526" y="4989"/>
                    <a:pt x="10752" y="4894"/>
                    <a:pt x="10907" y="4727"/>
                  </a:cubicBezTo>
                  <a:lnTo>
                    <a:pt x="11050" y="4596"/>
                  </a:lnTo>
                  <a:close/>
                  <a:moveTo>
                    <a:pt x="2632" y="8108"/>
                  </a:moveTo>
                  <a:lnTo>
                    <a:pt x="2632" y="8573"/>
                  </a:lnTo>
                  <a:lnTo>
                    <a:pt x="846" y="8573"/>
                  </a:lnTo>
                  <a:lnTo>
                    <a:pt x="846" y="8108"/>
                  </a:lnTo>
                  <a:close/>
                  <a:moveTo>
                    <a:pt x="13157" y="8108"/>
                  </a:moveTo>
                  <a:lnTo>
                    <a:pt x="13157" y="8573"/>
                  </a:lnTo>
                  <a:lnTo>
                    <a:pt x="5668" y="8573"/>
                  </a:lnTo>
                  <a:lnTo>
                    <a:pt x="5668" y="8108"/>
                  </a:lnTo>
                  <a:close/>
                  <a:moveTo>
                    <a:pt x="5049" y="5906"/>
                  </a:moveTo>
                  <a:cubicBezTo>
                    <a:pt x="5180" y="5906"/>
                    <a:pt x="5287" y="6013"/>
                    <a:pt x="5287" y="6144"/>
                  </a:cubicBezTo>
                  <a:lnTo>
                    <a:pt x="5287" y="9001"/>
                  </a:lnTo>
                  <a:lnTo>
                    <a:pt x="3049" y="9001"/>
                  </a:lnTo>
                  <a:lnTo>
                    <a:pt x="3049" y="6144"/>
                  </a:lnTo>
                  <a:cubicBezTo>
                    <a:pt x="3049" y="6013"/>
                    <a:pt x="3156" y="5906"/>
                    <a:pt x="3287" y="5906"/>
                  </a:cubicBezTo>
                  <a:close/>
                  <a:moveTo>
                    <a:pt x="4168" y="0"/>
                  </a:moveTo>
                  <a:cubicBezTo>
                    <a:pt x="3239" y="0"/>
                    <a:pt x="2501" y="738"/>
                    <a:pt x="2430" y="1738"/>
                  </a:cubicBezTo>
                  <a:cubicBezTo>
                    <a:pt x="2394" y="2155"/>
                    <a:pt x="2263" y="2989"/>
                    <a:pt x="2084" y="3477"/>
                  </a:cubicBezTo>
                  <a:cubicBezTo>
                    <a:pt x="2037" y="3584"/>
                    <a:pt x="2049" y="3703"/>
                    <a:pt x="2096" y="3810"/>
                  </a:cubicBezTo>
                  <a:cubicBezTo>
                    <a:pt x="2144" y="3905"/>
                    <a:pt x="2239" y="3989"/>
                    <a:pt x="2334" y="4024"/>
                  </a:cubicBezTo>
                  <a:cubicBezTo>
                    <a:pt x="2513" y="4084"/>
                    <a:pt x="2811" y="4179"/>
                    <a:pt x="3156" y="4251"/>
                  </a:cubicBezTo>
                  <a:cubicBezTo>
                    <a:pt x="3144" y="4251"/>
                    <a:pt x="3144" y="4251"/>
                    <a:pt x="3120" y="4263"/>
                  </a:cubicBezTo>
                  <a:lnTo>
                    <a:pt x="2382" y="4477"/>
                  </a:lnTo>
                  <a:cubicBezTo>
                    <a:pt x="2013" y="4584"/>
                    <a:pt x="1751" y="4917"/>
                    <a:pt x="1751" y="5310"/>
                  </a:cubicBezTo>
                  <a:lnTo>
                    <a:pt x="1751" y="7227"/>
                  </a:lnTo>
                  <a:cubicBezTo>
                    <a:pt x="1751" y="7394"/>
                    <a:pt x="1799" y="7561"/>
                    <a:pt x="1894" y="7680"/>
                  </a:cubicBezTo>
                  <a:lnTo>
                    <a:pt x="203" y="7680"/>
                  </a:lnTo>
                  <a:cubicBezTo>
                    <a:pt x="84" y="7680"/>
                    <a:pt x="1" y="7763"/>
                    <a:pt x="1" y="7882"/>
                  </a:cubicBezTo>
                  <a:cubicBezTo>
                    <a:pt x="1" y="8001"/>
                    <a:pt x="84" y="8096"/>
                    <a:pt x="203" y="8096"/>
                  </a:cubicBezTo>
                  <a:lnTo>
                    <a:pt x="441" y="8096"/>
                  </a:lnTo>
                  <a:lnTo>
                    <a:pt x="441" y="10073"/>
                  </a:lnTo>
                  <a:cubicBezTo>
                    <a:pt x="441" y="10192"/>
                    <a:pt x="537" y="10275"/>
                    <a:pt x="656" y="10275"/>
                  </a:cubicBezTo>
                  <a:cubicBezTo>
                    <a:pt x="775" y="10275"/>
                    <a:pt x="858" y="10192"/>
                    <a:pt x="858" y="10073"/>
                  </a:cubicBezTo>
                  <a:lnTo>
                    <a:pt x="858" y="8954"/>
                  </a:lnTo>
                  <a:lnTo>
                    <a:pt x="2644" y="8954"/>
                  </a:lnTo>
                  <a:lnTo>
                    <a:pt x="2644" y="10073"/>
                  </a:lnTo>
                  <a:cubicBezTo>
                    <a:pt x="2644" y="10192"/>
                    <a:pt x="2739" y="10275"/>
                    <a:pt x="2858" y="10275"/>
                  </a:cubicBezTo>
                  <a:cubicBezTo>
                    <a:pt x="2977" y="10275"/>
                    <a:pt x="3073" y="10192"/>
                    <a:pt x="3073" y="10073"/>
                  </a:cubicBezTo>
                  <a:lnTo>
                    <a:pt x="3073" y="9406"/>
                  </a:lnTo>
                  <a:lnTo>
                    <a:pt x="5287" y="9406"/>
                  </a:lnTo>
                  <a:lnTo>
                    <a:pt x="5287" y="10073"/>
                  </a:lnTo>
                  <a:cubicBezTo>
                    <a:pt x="5287" y="10192"/>
                    <a:pt x="5371" y="10275"/>
                    <a:pt x="5490" y="10275"/>
                  </a:cubicBezTo>
                  <a:cubicBezTo>
                    <a:pt x="5609" y="10275"/>
                    <a:pt x="5704" y="10192"/>
                    <a:pt x="5704" y="10073"/>
                  </a:cubicBezTo>
                  <a:lnTo>
                    <a:pt x="5704" y="8954"/>
                  </a:lnTo>
                  <a:lnTo>
                    <a:pt x="13169" y="8954"/>
                  </a:lnTo>
                  <a:lnTo>
                    <a:pt x="13169" y="10073"/>
                  </a:lnTo>
                  <a:cubicBezTo>
                    <a:pt x="13169" y="10192"/>
                    <a:pt x="13264" y="10275"/>
                    <a:pt x="13383" y="10275"/>
                  </a:cubicBezTo>
                  <a:cubicBezTo>
                    <a:pt x="13503" y="10275"/>
                    <a:pt x="13586" y="10192"/>
                    <a:pt x="13586" y="10073"/>
                  </a:cubicBezTo>
                  <a:lnTo>
                    <a:pt x="13586" y="8096"/>
                  </a:lnTo>
                  <a:lnTo>
                    <a:pt x="13824" y="8096"/>
                  </a:lnTo>
                  <a:cubicBezTo>
                    <a:pt x="13943" y="8096"/>
                    <a:pt x="14038" y="8001"/>
                    <a:pt x="14038" y="7882"/>
                  </a:cubicBezTo>
                  <a:cubicBezTo>
                    <a:pt x="14003" y="7787"/>
                    <a:pt x="13919" y="7692"/>
                    <a:pt x="13800" y="7692"/>
                  </a:cubicBezTo>
                  <a:lnTo>
                    <a:pt x="12562" y="7692"/>
                  </a:lnTo>
                  <a:cubicBezTo>
                    <a:pt x="12633" y="7561"/>
                    <a:pt x="12693" y="7406"/>
                    <a:pt x="12693" y="7251"/>
                  </a:cubicBezTo>
                  <a:lnTo>
                    <a:pt x="12693" y="5322"/>
                  </a:lnTo>
                  <a:cubicBezTo>
                    <a:pt x="12693" y="4941"/>
                    <a:pt x="12443" y="4596"/>
                    <a:pt x="12074" y="4489"/>
                  </a:cubicBezTo>
                  <a:lnTo>
                    <a:pt x="11324" y="4286"/>
                  </a:lnTo>
                  <a:cubicBezTo>
                    <a:pt x="11228" y="4251"/>
                    <a:pt x="11169" y="4167"/>
                    <a:pt x="11169" y="4060"/>
                  </a:cubicBezTo>
                  <a:lnTo>
                    <a:pt x="11169" y="3893"/>
                  </a:lnTo>
                  <a:cubicBezTo>
                    <a:pt x="11240" y="3858"/>
                    <a:pt x="11300" y="3798"/>
                    <a:pt x="11359" y="3739"/>
                  </a:cubicBezTo>
                  <a:cubicBezTo>
                    <a:pt x="11657" y="3453"/>
                    <a:pt x="11824" y="3060"/>
                    <a:pt x="11824" y="2643"/>
                  </a:cubicBezTo>
                  <a:lnTo>
                    <a:pt x="11824" y="2262"/>
                  </a:lnTo>
                  <a:lnTo>
                    <a:pt x="11895" y="2096"/>
                  </a:lnTo>
                  <a:cubicBezTo>
                    <a:pt x="11979" y="1917"/>
                    <a:pt x="12026" y="1703"/>
                    <a:pt x="12026" y="1512"/>
                  </a:cubicBezTo>
                  <a:lnTo>
                    <a:pt x="12026" y="453"/>
                  </a:lnTo>
                  <a:cubicBezTo>
                    <a:pt x="12026" y="333"/>
                    <a:pt x="11943" y="250"/>
                    <a:pt x="11824" y="250"/>
                  </a:cubicBezTo>
                  <a:lnTo>
                    <a:pt x="9859" y="250"/>
                  </a:lnTo>
                  <a:cubicBezTo>
                    <a:pt x="9145" y="250"/>
                    <a:pt x="8561" y="834"/>
                    <a:pt x="8561" y="1548"/>
                  </a:cubicBezTo>
                  <a:lnTo>
                    <a:pt x="8561" y="1560"/>
                  </a:lnTo>
                  <a:cubicBezTo>
                    <a:pt x="8561" y="1727"/>
                    <a:pt x="8597" y="1881"/>
                    <a:pt x="8680" y="2036"/>
                  </a:cubicBezTo>
                  <a:lnTo>
                    <a:pt x="8788" y="2238"/>
                  </a:lnTo>
                  <a:lnTo>
                    <a:pt x="8788" y="2572"/>
                  </a:lnTo>
                  <a:cubicBezTo>
                    <a:pt x="8788" y="3108"/>
                    <a:pt x="9050" y="3584"/>
                    <a:pt x="9442" y="3870"/>
                  </a:cubicBezTo>
                  <a:lnTo>
                    <a:pt x="9442" y="4048"/>
                  </a:lnTo>
                  <a:cubicBezTo>
                    <a:pt x="9442" y="4143"/>
                    <a:pt x="9359" y="4239"/>
                    <a:pt x="9276" y="4263"/>
                  </a:cubicBezTo>
                  <a:lnTo>
                    <a:pt x="8526" y="4477"/>
                  </a:lnTo>
                  <a:cubicBezTo>
                    <a:pt x="8157" y="4584"/>
                    <a:pt x="7907" y="4917"/>
                    <a:pt x="7907" y="5310"/>
                  </a:cubicBezTo>
                  <a:lnTo>
                    <a:pt x="7907" y="5489"/>
                  </a:lnTo>
                  <a:lnTo>
                    <a:pt x="7895" y="5489"/>
                  </a:lnTo>
                  <a:cubicBezTo>
                    <a:pt x="7657" y="5489"/>
                    <a:pt x="7478" y="5679"/>
                    <a:pt x="7478" y="5906"/>
                  </a:cubicBezTo>
                  <a:lnTo>
                    <a:pt x="7478" y="7656"/>
                  </a:lnTo>
                  <a:lnTo>
                    <a:pt x="7478" y="7680"/>
                  </a:lnTo>
                  <a:lnTo>
                    <a:pt x="6442" y="7680"/>
                  </a:lnTo>
                  <a:cubicBezTo>
                    <a:pt x="6525" y="7537"/>
                    <a:pt x="6585" y="7394"/>
                    <a:pt x="6585" y="7227"/>
                  </a:cubicBezTo>
                  <a:lnTo>
                    <a:pt x="6585" y="5310"/>
                  </a:lnTo>
                  <a:cubicBezTo>
                    <a:pt x="6585" y="4917"/>
                    <a:pt x="6323" y="4584"/>
                    <a:pt x="5954" y="4477"/>
                  </a:cubicBezTo>
                  <a:lnTo>
                    <a:pt x="5216" y="4263"/>
                  </a:lnTo>
                  <a:cubicBezTo>
                    <a:pt x="5192" y="4263"/>
                    <a:pt x="5192" y="4263"/>
                    <a:pt x="5180" y="4251"/>
                  </a:cubicBezTo>
                  <a:cubicBezTo>
                    <a:pt x="5537" y="4179"/>
                    <a:pt x="5823" y="4084"/>
                    <a:pt x="6002" y="4024"/>
                  </a:cubicBezTo>
                  <a:cubicBezTo>
                    <a:pt x="6109" y="3989"/>
                    <a:pt x="6192" y="3905"/>
                    <a:pt x="6240" y="3810"/>
                  </a:cubicBezTo>
                  <a:cubicBezTo>
                    <a:pt x="6287" y="3703"/>
                    <a:pt x="6299" y="3596"/>
                    <a:pt x="6252" y="3477"/>
                  </a:cubicBezTo>
                  <a:cubicBezTo>
                    <a:pt x="6073" y="2977"/>
                    <a:pt x="5942" y="2143"/>
                    <a:pt x="5906" y="1738"/>
                  </a:cubicBezTo>
                  <a:cubicBezTo>
                    <a:pt x="5835" y="738"/>
                    <a:pt x="5097" y="0"/>
                    <a:pt x="4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0387;p66"/>
            <p:cNvSpPr/>
            <p:nvPr/>
          </p:nvSpPr>
          <p:spPr>
            <a:xfrm>
              <a:off x="6019323" y="2641653"/>
              <a:ext cx="13272" cy="13272"/>
            </a:xfrm>
            <a:custGeom>
              <a:avLst/>
              <a:gdLst/>
              <a:ahLst/>
              <a:cxnLst/>
              <a:rect l="l" t="t" r="r" b="b"/>
              <a:pathLst>
                <a:path w="417" h="417" extrusionOk="0">
                  <a:moveTo>
                    <a:pt x="202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02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84"/>
                    <a:pt x="322" y="0"/>
                    <a:pt x="2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0706;p66"/>
          <p:cNvGrpSpPr/>
          <p:nvPr/>
        </p:nvGrpSpPr>
        <p:grpSpPr>
          <a:xfrm>
            <a:off x="4572000" y="3857634"/>
            <a:ext cx="371395" cy="301279"/>
            <a:chOff x="7550258" y="3832670"/>
            <a:chExt cx="371395" cy="301279"/>
          </a:xfrm>
          <a:solidFill>
            <a:schemeClr val="bg1"/>
          </a:solidFill>
        </p:grpSpPr>
        <p:sp>
          <p:nvSpPr>
            <p:cNvPr id="190" name="Google Shape;10707;p66"/>
            <p:cNvSpPr/>
            <p:nvPr/>
          </p:nvSpPr>
          <p:spPr>
            <a:xfrm>
              <a:off x="7550258" y="3832670"/>
              <a:ext cx="371395" cy="301279"/>
            </a:xfrm>
            <a:custGeom>
              <a:avLst/>
              <a:gdLst/>
              <a:ahLst/>
              <a:cxnLst/>
              <a:rect l="l" t="t" r="r" b="b"/>
              <a:pathLst>
                <a:path w="11669" h="9466" extrusionOk="0">
                  <a:moveTo>
                    <a:pt x="1822" y="346"/>
                  </a:moveTo>
                  <a:cubicBezTo>
                    <a:pt x="1822" y="346"/>
                    <a:pt x="1834" y="346"/>
                    <a:pt x="1834" y="358"/>
                  </a:cubicBezTo>
                  <a:lnTo>
                    <a:pt x="1834" y="1096"/>
                  </a:lnTo>
                  <a:cubicBezTo>
                    <a:pt x="1834" y="1096"/>
                    <a:pt x="1834" y="1108"/>
                    <a:pt x="1822" y="1108"/>
                  </a:cubicBezTo>
                  <a:lnTo>
                    <a:pt x="1441" y="1108"/>
                  </a:lnTo>
                  <a:cubicBezTo>
                    <a:pt x="1441" y="1108"/>
                    <a:pt x="1429" y="1108"/>
                    <a:pt x="1429" y="1096"/>
                  </a:cubicBezTo>
                  <a:lnTo>
                    <a:pt x="1429" y="358"/>
                  </a:lnTo>
                  <a:lnTo>
                    <a:pt x="1441" y="358"/>
                  </a:lnTo>
                  <a:lnTo>
                    <a:pt x="1822" y="346"/>
                  </a:lnTo>
                  <a:close/>
                  <a:moveTo>
                    <a:pt x="10228" y="346"/>
                  </a:moveTo>
                  <a:cubicBezTo>
                    <a:pt x="10228" y="346"/>
                    <a:pt x="10240" y="346"/>
                    <a:pt x="10240" y="358"/>
                  </a:cubicBezTo>
                  <a:lnTo>
                    <a:pt x="10240" y="1096"/>
                  </a:lnTo>
                  <a:cubicBezTo>
                    <a:pt x="10240" y="1096"/>
                    <a:pt x="10240" y="1108"/>
                    <a:pt x="10228" y="1108"/>
                  </a:cubicBezTo>
                  <a:lnTo>
                    <a:pt x="9859" y="1108"/>
                  </a:lnTo>
                  <a:cubicBezTo>
                    <a:pt x="9859" y="1108"/>
                    <a:pt x="9835" y="1108"/>
                    <a:pt x="9835" y="1096"/>
                  </a:cubicBezTo>
                  <a:lnTo>
                    <a:pt x="9835" y="358"/>
                  </a:lnTo>
                  <a:lnTo>
                    <a:pt x="9859" y="358"/>
                  </a:lnTo>
                  <a:lnTo>
                    <a:pt x="10228" y="346"/>
                  </a:lnTo>
                  <a:close/>
                  <a:moveTo>
                    <a:pt x="10966" y="1096"/>
                  </a:moveTo>
                  <a:cubicBezTo>
                    <a:pt x="11180" y="1096"/>
                    <a:pt x="11347" y="1251"/>
                    <a:pt x="11347" y="1465"/>
                  </a:cubicBezTo>
                  <a:lnTo>
                    <a:pt x="11347" y="8775"/>
                  </a:lnTo>
                  <a:cubicBezTo>
                    <a:pt x="11323" y="8978"/>
                    <a:pt x="11168" y="9144"/>
                    <a:pt x="10954" y="9144"/>
                  </a:cubicBezTo>
                  <a:lnTo>
                    <a:pt x="715" y="9144"/>
                  </a:lnTo>
                  <a:cubicBezTo>
                    <a:pt x="512" y="9144"/>
                    <a:pt x="346" y="8978"/>
                    <a:pt x="346" y="8775"/>
                  </a:cubicBezTo>
                  <a:lnTo>
                    <a:pt x="346" y="1465"/>
                  </a:lnTo>
                  <a:cubicBezTo>
                    <a:pt x="346" y="1251"/>
                    <a:pt x="512" y="1096"/>
                    <a:pt x="715" y="1096"/>
                  </a:cubicBezTo>
                  <a:lnTo>
                    <a:pt x="1084" y="1096"/>
                  </a:lnTo>
                  <a:lnTo>
                    <a:pt x="1084" y="1108"/>
                  </a:lnTo>
                  <a:cubicBezTo>
                    <a:pt x="1084" y="1298"/>
                    <a:pt x="1250" y="1465"/>
                    <a:pt x="1441" y="1465"/>
                  </a:cubicBezTo>
                  <a:lnTo>
                    <a:pt x="1822" y="1465"/>
                  </a:lnTo>
                  <a:cubicBezTo>
                    <a:pt x="2012" y="1465"/>
                    <a:pt x="2179" y="1298"/>
                    <a:pt x="2179" y="1108"/>
                  </a:cubicBezTo>
                  <a:lnTo>
                    <a:pt x="2179" y="1096"/>
                  </a:lnTo>
                  <a:lnTo>
                    <a:pt x="9513" y="1096"/>
                  </a:lnTo>
                  <a:lnTo>
                    <a:pt x="9513" y="1108"/>
                  </a:lnTo>
                  <a:cubicBezTo>
                    <a:pt x="9513" y="1298"/>
                    <a:pt x="9680" y="1465"/>
                    <a:pt x="9871" y="1465"/>
                  </a:cubicBezTo>
                  <a:lnTo>
                    <a:pt x="10240" y="1465"/>
                  </a:lnTo>
                  <a:cubicBezTo>
                    <a:pt x="10430" y="1465"/>
                    <a:pt x="10597" y="1298"/>
                    <a:pt x="10597" y="1108"/>
                  </a:cubicBezTo>
                  <a:lnTo>
                    <a:pt x="10597" y="1096"/>
                  </a:lnTo>
                  <a:close/>
                  <a:moveTo>
                    <a:pt x="1441" y="0"/>
                  </a:moveTo>
                  <a:cubicBezTo>
                    <a:pt x="1250" y="0"/>
                    <a:pt x="1084" y="167"/>
                    <a:pt x="1084" y="358"/>
                  </a:cubicBezTo>
                  <a:lnTo>
                    <a:pt x="1084" y="739"/>
                  </a:lnTo>
                  <a:lnTo>
                    <a:pt x="715" y="739"/>
                  </a:lnTo>
                  <a:cubicBezTo>
                    <a:pt x="310" y="739"/>
                    <a:pt x="0" y="1060"/>
                    <a:pt x="0" y="1453"/>
                  </a:cubicBezTo>
                  <a:lnTo>
                    <a:pt x="0" y="8752"/>
                  </a:lnTo>
                  <a:cubicBezTo>
                    <a:pt x="0" y="9156"/>
                    <a:pt x="334" y="9466"/>
                    <a:pt x="715" y="9466"/>
                  </a:cubicBezTo>
                  <a:lnTo>
                    <a:pt x="10954" y="9466"/>
                  </a:lnTo>
                  <a:cubicBezTo>
                    <a:pt x="11359" y="9466"/>
                    <a:pt x="11668" y="9144"/>
                    <a:pt x="11668" y="8752"/>
                  </a:cubicBezTo>
                  <a:lnTo>
                    <a:pt x="11668" y="1453"/>
                  </a:lnTo>
                  <a:cubicBezTo>
                    <a:pt x="11668" y="1060"/>
                    <a:pt x="11359" y="739"/>
                    <a:pt x="10954" y="739"/>
                  </a:cubicBezTo>
                  <a:lnTo>
                    <a:pt x="10585" y="739"/>
                  </a:lnTo>
                  <a:lnTo>
                    <a:pt x="10585" y="358"/>
                  </a:lnTo>
                  <a:cubicBezTo>
                    <a:pt x="10585" y="167"/>
                    <a:pt x="10418" y="0"/>
                    <a:pt x="10228" y="0"/>
                  </a:cubicBezTo>
                  <a:lnTo>
                    <a:pt x="9859" y="0"/>
                  </a:lnTo>
                  <a:cubicBezTo>
                    <a:pt x="9656" y="0"/>
                    <a:pt x="9490" y="167"/>
                    <a:pt x="9490" y="358"/>
                  </a:cubicBezTo>
                  <a:lnTo>
                    <a:pt x="9490" y="739"/>
                  </a:lnTo>
                  <a:lnTo>
                    <a:pt x="2179" y="739"/>
                  </a:lnTo>
                  <a:lnTo>
                    <a:pt x="2179" y="358"/>
                  </a:lnTo>
                  <a:cubicBezTo>
                    <a:pt x="2179" y="167"/>
                    <a:pt x="2012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1" name="Google Shape;10708;p66"/>
            <p:cNvSpPr/>
            <p:nvPr/>
          </p:nvSpPr>
          <p:spPr>
            <a:xfrm>
              <a:off x="7574129" y="3891009"/>
              <a:ext cx="324418" cy="10662"/>
            </a:xfrm>
            <a:custGeom>
              <a:avLst/>
              <a:gdLst/>
              <a:ahLst/>
              <a:cxnLst/>
              <a:rect l="l" t="t" r="r" b="b"/>
              <a:pathLst>
                <a:path w="10193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10025" y="334"/>
                  </a:lnTo>
                  <a:cubicBezTo>
                    <a:pt x="10121" y="334"/>
                    <a:pt x="10192" y="251"/>
                    <a:pt x="10192" y="168"/>
                  </a:cubicBezTo>
                  <a:cubicBezTo>
                    <a:pt x="10192" y="72"/>
                    <a:pt x="10121" y="1"/>
                    <a:pt x="10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2" name="Google Shape;10709;p66"/>
            <p:cNvSpPr/>
            <p:nvPr/>
          </p:nvSpPr>
          <p:spPr>
            <a:xfrm>
              <a:off x="7591188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55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3" name="Google Shape;10710;p66"/>
            <p:cNvSpPr/>
            <p:nvPr/>
          </p:nvSpPr>
          <p:spPr>
            <a:xfrm>
              <a:off x="7672667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55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4" name="Google Shape;10711;p66"/>
            <p:cNvSpPr/>
            <p:nvPr/>
          </p:nvSpPr>
          <p:spPr>
            <a:xfrm>
              <a:off x="7835592" y="3937637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55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5" name="Google Shape;10712;p66"/>
            <p:cNvSpPr/>
            <p:nvPr/>
          </p:nvSpPr>
          <p:spPr>
            <a:xfrm>
              <a:off x="7591188" y="3984232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262" y="334"/>
                  </a:lnTo>
                  <a:cubicBezTo>
                    <a:pt x="1346" y="334"/>
                    <a:pt x="1429" y="263"/>
                    <a:pt x="1429" y="168"/>
                  </a:cubicBezTo>
                  <a:cubicBezTo>
                    <a:pt x="1429" y="84"/>
                    <a:pt x="1346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6" name="Google Shape;10713;p66"/>
            <p:cNvSpPr/>
            <p:nvPr/>
          </p:nvSpPr>
          <p:spPr>
            <a:xfrm>
              <a:off x="7754113" y="3984232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7" name="Google Shape;10714;p66"/>
            <p:cNvSpPr/>
            <p:nvPr/>
          </p:nvSpPr>
          <p:spPr>
            <a:xfrm>
              <a:off x="7591188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67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8" name="Google Shape;10715;p66"/>
            <p:cNvSpPr/>
            <p:nvPr/>
          </p:nvSpPr>
          <p:spPr>
            <a:xfrm>
              <a:off x="7672667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67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9" name="Google Shape;10716;p66"/>
            <p:cNvSpPr/>
            <p:nvPr/>
          </p:nvSpPr>
          <p:spPr>
            <a:xfrm>
              <a:off x="7835592" y="4030859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67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0" name="Google Shape;10717;p66"/>
            <p:cNvSpPr/>
            <p:nvPr/>
          </p:nvSpPr>
          <p:spPr>
            <a:xfrm>
              <a:off x="7672667" y="4077073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1" y="1"/>
                    <a:pt x="0" y="84"/>
                    <a:pt x="0" y="168"/>
                  </a:cubicBezTo>
                  <a:cubicBezTo>
                    <a:pt x="0" y="263"/>
                    <a:pt x="71" y="334"/>
                    <a:pt x="155" y="334"/>
                  </a:cubicBezTo>
                  <a:lnTo>
                    <a:pt x="1262" y="334"/>
                  </a:lnTo>
                  <a:cubicBezTo>
                    <a:pt x="1345" y="334"/>
                    <a:pt x="1429" y="263"/>
                    <a:pt x="1429" y="168"/>
                  </a:cubicBezTo>
                  <a:cubicBezTo>
                    <a:pt x="1429" y="84"/>
                    <a:pt x="1345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1" name="Google Shape;10718;p66"/>
            <p:cNvSpPr/>
            <p:nvPr/>
          </p:nvSpPr>
          <p:spPr>
            <a:xfrm>
              <a:off x="7754113" y="4077073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2" name="Google Shape;10719;p66"/>
            <p:cNvSpPr/>
            <p:nvPr/>
          </p:nvSpPr>
          <p:spPr>
            <a:xfrm>
              <a:off x="7835592" y="4077073"/>
              <a:ext cx="45131" cy="10662"/>
            </a:xfrm>
            <a:custGeom>
              <a:avLst/>
              <a:gdLst/>
              <a:ahLst/>
              <a:cxnLst/>
              <a:rect l="l" t="t" r="r" b="b"/>
              <a:pathLst>
                <a:path w="1418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1263" y="334"/>
                  </a:lnTo>
                  <a:cubicBezTo>
                    <a:pt x="1346" y="334"/>
                    <a:pt x="1418" y="263"/>
                    <a:pt x="1418" y="168"/>
                  </a:cubicBezTo>
                  <a:cubicBezTo>
                    <a:pt x="1418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3" name="Google Shape;10720;p66"/>
            <p:cNvSpPr/>
            <p:nvPr/>
          </p:nvSpPr>
          <p:spPr>
            <a:xfrm>
              <a:off x="7672667" y="3972583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7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5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22"/>
                  </a:lnTo>
                  <a:cubicBezTo>
                    <a:pt x="452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22"/>
                  </a:cubicBezTo>
                  <a:lnTo>
                    <a:pt x="1393" y="295"/>
                  </a:lnTo>
                  <a:cubicBezTo>
                    <a:pt x="1453" y="224"/>
                    <a:pt x="1453" y="117"/>
                    <a:pt x="1381" y="45"/>
                  </a:cubicBezTo>
                  <a:cubicBezTo>
                    <a:pt x="1351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4" name="Google Shape;10721;p66"/>
            <p:cNvSpPr/>
            <p:nvPr/>
          </p:nvSpPr>
          <p:spPr>
            <a:xfrm>
              <a:off x="7835592" y="3972583"/>
              <a:ext cx="45895" cy="34055"/>
            </a:xfrm>
            <a:custGeom>
              <a:avLst/>
              <a:gdLst/>
              <a:ahLst/>
              <a:cxnLst/>
              <a:rect l="l" t="t" r="r" b="b"/>
              <a:pathLst>
                <a:path w="1442" h="1070" extrusionOk="0">
                  <a:moveTo>
                    <a:pt x="1263" y="1"/>
                  </a:moveTo>
                  <a:cubicBezTo>
                    <a:pt x="1218" y="1"/>
                    <a:pt x="1173" y="16"/>
                    <a:pt x="1144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9" y="385"/>
                    <a:pt x="224" y="370"/>
                    <a:pt x="179" y="370"/>
                  </a:cubicBezTo>
                  <a:cubicBezTo>
                    <a:pt x="135" y="370"/>
                    <a:pt x="90" y="385"/>
                    <a:pt x="60" y="415"/>
                  </a:cubicBezTo>
                  <a:cubicBezTo>
                    <a:pt x="1" y="474"/>
                    <a:pt x="1" y="593"/>
                    <a:pt x="60" y="653"/>
                  </a:cubicBezTo>
                  <a:lnTo>
                    <a:pt x="429" y="1022"/>
                  </a:lnTo>
                  <a:cubicBezTo>
                    <a:pt x="453" y="1057"/>
                    <a:pt x="501" y="1069"/>
                    <a:pt x="548" y="1069"/>
                  </a:cubicBezTo>
                  <a:cubicBezTo>
                    <a:pt x="596" y="1069"/>
                    <a:pt x="632" y="1057"/>
                    <a:pt x="667" y="1022"/>
                  </a:cubicBezTo>
                  <a:lnTo>
                    <a:pt x="1394" y="295"/>
                  </a:lnTo>
                  <a:cubicBezTo>
                    <a:pt x="1441" y="224"/>
                    <a:pt x="1441" y="117"/>
                    <a:pt x="1382" y="45"/>
                  </a:cubicBezTo>
                  <a:cubicBezTo>
                    <a:pt x="1352" y="16"/>
                    <a:pt x="1307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5" name="Google Shape;10722;p66"/>
            <p:cNvSpPr/>
            <p:nvPr/>
          </p:nvSpPr>
          <p:spPr>
            <a:xfrm>
              <a:off x="7754113" y="4019592"/>
              <a:ext cx="46277" cy="34024"/>
            </a:xfrm>
            <a:custGeom>
              <a:avLst/>
              <a:gdLst/>
              <a:ahLst/>
              <a:cxnLst/>
              <a:rect l="l" t="t" r="r" b="b"/>
              <a:pathLst>
                <a:path w="1454" h="1069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52"/>
                  </a:lnTo>
                  <a:lnTo>
                    <a:pt x="299" y="414"/>
                  </a:lnTo>
                  <a:cubicBezTo>
                    <a:pt x="269" y="384"/>
                    <a:pt x="224" y="369"/>
                    <a:pt x="179" y="369"/>
                  </a:cubicBezTo>
                  <a:cubicBezTo>
                    <a:pt x="135" y="369"/>
                    <a:pt x="90" y="384"/>
                    <a:pt x="60" y="414"/>
                  </a:cubicBezTo>
                  <a:cubicBezTo>
                    <a:pt x="1" y="473"/>
                    <a:pt x="1" y="593"/>
                    <a:pt x="60" y="652"/>
                  </a:cubicBezTo>
                  <a:lnTo>
                    <a:pt x="429" y="1021"/>
                  </a:lnTo>
                  <a:cubicBezTo>
                    <a:pt x="453" y="1057"/>
                    <a:pt x="501" y="1069"/>
                    <a:pt x="549" y="1069"/>
                  </a:cubicBezTo>
                  <a:cubicBezTo>
                    <a:pt x="596" y="1069"/>
                    <a:pt x="632" y="1057"/>
                    <a:pt x="668" y="1021"/>
                  </a:cubicBezTo>
                  <a:lnTo>
                    <a:pt x="1394" y="295"/>
                  </a:lnTo>
                  <a:cubicBezTo>
                    <a:pt x="1453" y="200"/>
                    <a:pt x="1453" y="104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6" name="Google Shape;10723;p66"/>
            <p:cNvSpPr/>
            <p:nvPr/>
          </p:nvSpPr>
          <p:spPr>
            <a:xfrm>
              <a:off x="7591188" y="4065806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8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4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4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34"/>
                  </a:lnTo>
                  <a:cubicBezTo>
                    <a:pt x="453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34"/>
                  </a:cubicBezTo>
                  <a:lnTo>
                    <a:pt x="1393" y="295"/>
                  </a:lnTo>
                  <a:cubicBezTo>
                    <a:pt x="1453" y="224"/>
                    <a:pt x="1453" y="105"/>
                    <a:pt x="1381" y="45"/>
                  </a:cubicBezTo>
                  <a:cubicBezTo>
                    <a:pt x="1352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7" name="Google Shape;10724;p66"/>
            <p:cNvSpPr/>
            <p:nvPr/>
          </p:nvSpPr>
          <p:spPr>
            <a:xfrm>
              <a:off x="7754113" y="3925988"/>
              <a:ext cx="46277" cy="34406"/>
            </a:xfrm>
            <a:custGeom>
              <a:avLst/>
              <a:gdLst/>
              <a:ahLst/>
              <a:cxnLst/>
              <a:rect l="l" t="t" r="r" b="b"/>
              <a:pathLst>
                <a:path w="1454" h="1081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64"/>
                  </a:lnTo>
                  <a:lnTo>
                    <a:pt x="299" y="426"/>
                  </a:lnTo>
                  <a:cubicBezTo>
                    <a:pt x="269" y="396"/>
                    <a:pt x="224" y="381"/>
                    <a:pt x="179" y="381"/>
                  </a:cubicBezTo>
                  <a:cubicBezTo>
                    <a:pt x="135" y="381"/>
                    <a:pt x="90" y="396"/>
                    <a:pt x="60" y="426"/>
                  </a:cubicBezTo>
                  <a:cubicBezTo>
                    <a:pt x="1" y="486"/>
                    <a:pt x="1" y="605"/>
                    <a:pt x="60" y="664"/>
                  </a:cubicBezTo>
                  <a:lnTo>
                    <a:pt x="429" y="1033"/>
                  </a:lnTo>
                  <a:cubicBezTo>
                    <a:pt x="453" y="1057"/>
                    <a:pt x="501" y="1081"/>
                    <a:pt x="549" y="1081"/>
                  </a:cubicBezTo>
                  <a:cubicBezTo>
                    <a:pt x="596" y="1081"/>
                    <a:pt x="632" y="1057"/>
                    <a:pt x="668" y="1033"/>
                  </a:cubicBezTo>
                  <a:lnTo>
                    <a:pt x="1394" y="307"/>
                  </a:lnTo>
                  <a:cubicBezTo>
                    <a:pt x="1453" y="224"/>
                    <a:pt x="1453" y="128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208" name="Google Shape;9684;p65"/>
          <p:cNvGrpSpPr/>
          <p:nvPr/>
        </p:nvGrpSpPr>
        <p:grpSpPr>
          <a:xfrm>
            <a:off x="2428860" y="4500576"/>
            <a:ext cx="271213" cy="383088"/>
            <a:chOff x="1333682" y="3344330"/>
            <a:chExt cx="271213" cy="383088"/>
          </a:xfrm>
          <a:solidFill>
            <a:schemeClr val="bg1"/>
          </a:solidFill>
        </p:grpSpPr>
        <p:sp>
          <p:nvSpPr>
            <p:cNvPr id="209" name="Google Shape;9685;p65"/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686;p65"/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9687;p65"/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9688;p65"/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9689;p65"/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9690;p65"/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9691;p65"/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9692;p65"/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9693;p65"/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694;p65"/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695;p65"/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7;p36"/>
          <p:cNvSpPr/>
          <p:nvPr/>
        </p:nvSpPr>
        <p:spPr>
          <a:xfrm>
            <a:off x="8358214" y="1785932"/>
            <a:ext cx="2029651" cy="1920328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025;p53"/>
          <p:cNvSpPr/>
          <p:nvPr/>
        </p:nvSpPr>
        <p:spPr>
          <a:xfrm>
            <a:off x="714348" y="1142990"/>
            <a:ext cx="3437934" cy="1509436"/>
          </a:xfrm>
          <a:custGeom>
            <a:avLst/>
            <a:gdLst/>
            <a:ahLst/>
            <a:cxnLst/>
            <a:rect l="l" t="t" r="r" b="b"/>
            <a:pathLst>
              <a:path w="89734" h="39398" extrusionOk="0">
                <a:moveTo>
                  <a:pt x="0" y="0"/>
                </a:moveTo>
                <a:lnTo>
                  <a:pt x="89734" y="0"/>
                </a:lnTo>
                <a:lnTo>
                  <a:pt x="89734" y="39397"/>
                </a:lnTo>
                <a:lnTo>
                  <a:pt x="0" y="39397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029;p53"/>
          <p:cNvSpPr/>
          <p:nvPr/>
        </p:nvSpPr>
        <p:spPr>
          <a:xfrm>
            <a:off x="3672992" y="1438363"/>
            <a:ext cx="921032" cy="921033"/>
          </a:xfrm>
          <a:custGeom>
            <a:avLst/>
            <a:gdLst/>
            <a:ahLst/>
            <a:cxnLst/>
            <a:rect l="l" t="t" r="r" b="b"/>
            <a:pathLst>
              <a:path w="24040" h="24040" extrusionOk="0">
                <a:moveTo>
                  <a:pt x="12004" y="0"/>
                </a:moveTo>
                <a:cubicBezTo>
                  <a:pt x="5360" y="0"/>
                  <a:pt x="0" y="5360"/>
                  <a:pt x="0" y="12004"/>
                </a:cubicBezTo>
                <a:cubicBezTo>
                  <a:pt x="0" y="18649"/>
                  <a:pt x="5360" y="24040"/>
                  <a:pt x="12004" y="24040"/>
                </a:cubicBezTo>
                <a:cubicBezTo>
                  <a:pt x="18649" y="24040"/>
                  <a:pt x="24040" y="18649"/>
                  <a:pt x="24040" y="12004"/>
                </a:cubicBezTo>
                <a:cubicBezTo>
                  <a:pt x="24040" y="5360"/>
                  <a:pt x="18649" y="0"/>
                  <a:pt x="12004" y="0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030;p53"/>
          <p:cNvSpPr/>
          <p:nvPr/>
        </p:nvSpPr>
        <p:spPr>
          <a:xfrm>
            <a:off x="3790644" y="1560841"/>
            <a:ext cx="674913" cy="674875"/>
          </a:xfrm>
          <a:custGeom>
            <a:avLst/>
            <a:gdLst/>
            <a:ahLst/>
            <a:cxnLst/>
            <a:rect l="l" t="t" r="r" b="b"/>
            <a:pathLst>
              <a:path w="17616" h="17615" extrusionOk="0">
                <a:moveTo>
                  <a:pt x="17615" y="8807"/>
                </a:moveTo>
                <a:cubicBezTo>
                  <a:pt x="17615" y="13665"/>
                  <a:pt x="13666" y="17615"/>
                  <a:pt x="8808" y="17615"/>
                </a:cubicBezTo>
                <a:cubicBezTo>
                  <a:pt x="3950" y="17615"/>
                  <a:pt x="1" y="13665"/>
                  <a:pt x="1" y="8807"/>
                </a:cubicBezTo>
                <a:cubicBezTo>
                  <a:pt x="1" y="3949"/>
                  <a:pt x="3950" y="0"/>
                  <a:pt x="8808" y="0"/>
                </a:cubicBezTo>
                <a:cubicBezTo>
                  <a:pt x="13666" y="0"/>
                  <a:pt x="17615" y="3949"/>
                  <a:pt x="17615" y="880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037;p53"/>
          <p:cNvSpPr/>
          <p:nvPr/>
        </p:nvSpPr>
        <p:spPr>
          <a:xfrm>
            <a:off x="1174227" y="2121695"/>
            <a:ext cx="2641800" cy="210182"/>
          </a:xfrm>
          <a:custGeom>
            <a:avLst/>
            <a:gdLst/>
            <a:ahLst/>
            <a:cxnLst/>
            <a:rect l="l" t="t" r="r" b="b"/>
            <a:pathLst>
              <a:path w="68954" h="5486" fill="none" extrusionOk="0">
                <a:moveTo>
                  <a:pt x="68954" y="0"/>
                </a:moveTo>
                <a:lnTo>
                  <a:pt x="63343" y="5485"/>
                </a:lnTo>
                <a:lnTo>
                  <a:pt x="0" y="5485"/>
                </a:lnTo>
              </a:path>
            </a:pathLst>
          </a:custGeom>
          <a:noFill/>
          <a:ln w="381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041;p53"/>
          <p:cNvSpPr txBox="1"/>
          <p:nvPr/>
        </p:nvSpPr>
        <p:spPr>
          <a:xfrm>
            <a:off x="3870698" y="1606231"/>
            <a:ext cx="5148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 smtClean="0">
                <a:solidFill>
                  <a:schemeClr val="bg1"/>
                </a:solidFill>
                <a:latin typeface="Raleway" charset="-52"/>
                <a:ea typeface="Fira Sans"/>
                <a:cs typeface="Fira Sans"/>
                <a:sym typeface="Fira Sans"/>
              </a:rPr>
              <a:t>2024</a:t>
            </a:r>
            <a:endParaRPr sz="1100" b="1" dirty="0">
              <a:solidFill>
                <a:schemeClr val="bg1"/>
              </a:solidFill>
              <a:latin typeface="Raleway" charset="-52"/>
              <a:ea typeface="Fira Sans"/>
              <a:cs typeface="Fira Sans"/>
              <a:sym typeface="Fira Sans"/>
            </a:endParaRPr>
          </a:p>
        </p:txBody>
      </p:sp>
      <p:sp>
        <p:nvSpPr>
          <p:cNvPr id="30" name="Google Shape;2046;p53"/>
          <p:cNvSpPr txBox="1"/>
          <p:nvPr/>
        </p:nvSpPr>
        <p:spPr>
          <a:xfrm flipH="1">
            <a:off x="1000100" y="1500180"/>
            <a:ext cx="26037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Raleway" charset="-52"/>
              </a:rPr>
              <a:t>В 2024г. на врачебной комиссии изучено 55 случаев запущенных случаев злокачественных новообразований.</a:t>
            </a:r>
          </a:p>
        </p:txBody>
      </p:sp>
      <p:sp>
        <p:nvSpPr>
          <p:cNvPr id="31" name="Google Shape;2025;p53"/>
          <p:cNvSpPr/>
          <p:nvPr/>
        </p:nvSpPr>
        <p:spPr>
          <a:xfrm>
            <a:off x="4429124" y="2714626"/>
            <a:ext cx="3437934" cy="1509436"/>
          </a:xfrm>
          <a:custGeom>
            <a:avLst/>
            <a:gdLst/>
            <a:ahLst/>
            <a:cxnLst/>
            <a:rect l="l" t="t" r="r" b="b"/>
            <a:pathLst>
              <a:path w="89734" h="39398" extrusionOk="0">
                <a:moveTo>
                  <a:pt x="0" y="0"/>
                </a:moveTo>
                <a:lnTo>
                  <a:pt x="89734" y="0"/>
                </a:lnTo>
                <a:lnTo>
                  <a:pt x="89734" y="39397"/>
                </a:lnTo>
                <a:lnTo>
                  <a:pt x="0" y="39397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029;p53"/>
          <p:cNvSpPr/>
          <p:nvPr/>
        </p:nvSpPr>
        <p:spPr>
          <a:xfrm>
            <a:off x="7387768" y="3009999"/>
            <a:ext cx="921032" cy="921033"/>
          </a:xfrm>
          <a:custGeom>
            <a:avLst/>
            <a:gdLst/>
            <a:ahLst/>
            <a:cxnLst/>
            <a:rect l="l" t="t" r="r" b="b"/>
            <a:pathLst>
              <a:path w="24040" h="24040" extrusionOk="0">
                <a:moveTo>
                  <a:pt x="12004" y="0"/>
                </a:moveTo>
                <a:cubicBezTo>
                  <a:pt x="5360" y="0"/>
                  <a:pt x="0" y="5360"/>
                  <a:pt x="0" y="12004"/>
                </a:cubicBezTo>
                <a:cubicBezTo>
                  <a:pt x="0" y="18649"/>
                  <a:pt x="5360" y="24040"/>
                  <a:pt x="12004" y="24040"/>
                </a:cubicBezTo>
                <a:cubicBezTo>
                  <a:pt x="18649" y="24040"/>
                  <a:pt x="24040" y="18649"/>
                  <a:pt x="24040" y="12004"/>
                </a:cubicBezTo>
                <a:cubicBezTo>
                  <a:pt x="24040" y="5360"/>
                  <a:pt x="18649" y="0"/>
                  <a:pt x="12004" y="0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030;p53"/>
          <p:cNvSpPr/>
          <p:nvPr/>
        </p:nvSpPr>
        <p:spPr>
          <a:xfrm>
            <a:off x="7505420" y="3132477"/>
            <a:ext cx="674913" cy="674875"/>
          </a:xfrm>
          <a:custGeom>
            <a:avLst/>
            <a:gdLst/>
            <a:ahLst/>
            <a:cxnLst/>
            <a:rect l="l" t="t" r="r" b="b"/>
            <a:pathLst>
              <a:path w="17616" h="17615" extrusionOk="0">
                <a:moveTo>
                  <a:pt x="17615" y="8807"/>
                </a:moveTo>
                <a:cubicBezTo>
                  <a:pt x="17615" y="13665"/>
                  <a:pt x="13666" y="17615"/>
                  <a:pt x="8808" y="17615"/>
                </a:cubicBezTo>
                <a:cubicBezTo>
                  <a:pt x="3950" y="17615"/>
                  <a:pt x="1" y="13665"/>
                  <a:pt x="1" y="8807"/>
                </a:cubicBezTo>
                <a:cubicBezTo>
                  <a:pt x="1" y="3949"/>
                  <a:pt x="3950" y="0"/>
                  <a:pt x="8808" y="0"/>
                </a:cubicBezTo>
                <a:cubicBezTo>
                  <a:pt x="13666" y="0"/>
                  <a:pt x="17615" y="3949"/>
                  <a:pt x="17615" y="880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2037;p53"/>
          <p:cNvSpPr/>
          <p:nvPr/>
        </p:nvSpPr>
        <p:spPr>
          <a:xfrm>
            <a:off x="4889003" y="3693331"/>
            <a:ext cx="2641800" cy="210182"/>
          </a:xfrm>
          <a:custGeom>
            <a:avLst/>
            <a:gdLst/>
            <a:ahLst/>
            <a:cxnLst/>
            <a:rect l="l" t="t" r="r" b="b"/>
            <a:pathLst>
              <a:path w="68954" h="5486" fill="none" extrusionOk="0">
                <a:moveTo>
                  <a:pt x="68954" y="0"/>
                </a:moveTo>
                <a:lnTo>
                  <a:pt x="63343" y="5485"/>
                </a:lnTo>
                <a:lnTo>
                  <a:pt x="0" y="5485"/>
                </a:lnTo>
              </a:path>
            </a:pathLst>
          </a:custGeom>
          <a:noFill/>
          <a:ln w="381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041;p53"/>
          <p:cNvSpPr txBox="1"/>
          <p:nvPr/>
        </p:nvSpPr>
        <p:spPr>
          <a:xfrm>
            <a:off x="7585474" y="3177867"/>
            <a:ext cx="5148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 smtClean="0">
                <a:solidFill>
                  <a:schemeClr val="bg1"/>
                </a:solidFill>
                <a:latin typeface="Raleway" charset="-52"/>
                <a:ea typeface="Fira Sans"/>
                <a:cs typeface="Fira Sans"/>
                <a:sym typeface="Fira Sans"/>
              </a:rPr>
              <a:t>2023</a:t>
            </a:r>
            <a:endParaRPr sz="1100" b="1" dirty="0">
              <a:solidFill>
                <a:schemeClr val="bg1"/>
              </a:solidFill>
              <a:latin typeface="Raleway" charset="-52"/>
              <a:ea typeface="Fira Sans"/>
              <a:cs typeface="Fira Sans"/>
              <a:sym typeface="Fira Sans"/>
            </a:endParaRPr>
          </a:p>
        </p:txBody>
      </p:sp>
      <p:sp>
        <p:nvSpPr>
          <p:cNvPr id="37" name="Google Shape;2046;p53"/>
          <p:cNvSpPr txBox="1"/>
          <p:nvPr/>
        </p:nvSpPr>
        <p:spPr>
          <a:xfrm flipH="1">
            <a:off x="4786314" y="3071816"/>
            <a:ext cx="26037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Raleway" charset="-52"/>
              </a:rPr>
              <a:t>В 2023г. на врачебной комиссии изучено 45 случаев запущенных случаев злокачественных новообразований.</a:t>
            </a:r>
          </a:p>
        </p:txBody>
      </p:sp>
      <p:sp>
        <p:nvSpPr>
          <p:cNvPr id="38" name="Google Shape;227;p36"/>
          <p:cNvSpPr/>
          <p:nvPr/>
        </p:nvSpPr>
        <p:spPr>
          <a:xfrm>
            <a:off x="7643834" y="357172"/>
            <a:ext cx="2029651" cy="1920328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" name="Google Shape;227;p36"/>
          <p:cNvSpPr/>
          <p:nvPr/>
        </p:nvSpPr>
        <p:spPr>
          <a:xfrm>
            <a:off x="-571536" y="2714626"/>
            <a:ext cx="2029651" cy="1920328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1142976" y="500048"/>
            <a:ext cx="707236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В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2024г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. поступило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416 обращений граждан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, из них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7 благодарностей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в вышестоящие организации,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37 обращений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признаны обоснованными, по которым вынесены дисциплинарные взыскания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(3 замечания, 2 выговора, 32 случаев дисциплинарного воздействия)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. Все обращения рассматривались в индивидуальном порядке. </a:t>
            </a:r>
          </a:p>
          <a:p>
            <a:endParaRPr lang="ru-RU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По структуре обращений общая картина, следующая: </a:t>
            </a:r>
          </a:p>
          <a:p>
            <a:endParaRPr lang="ru-RU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pPr marL="400050" indent="-400050">
              <a:buFont typeface="+mj-lt"/>
              <a:buAutoNum type="romanUcPeriod"/>
            </a:pP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больше всего вопросов у населения, возникало по доступности записи на прием к врачам и диагностические исследования, что составило 2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6,3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% от всех обращений, </a:t>
            </a:r>
          </a:p>
          <a:p>
            <a:pPr marL="400050" indent="-400050">
              <a:buFont typeface="+mj-lt"/>
              <a:buAutoNum type="romanUcPeriod"/>
            </a:pPr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pPr marL="400050" indent="-400050">
              <a:buFont typeface="+mj-lt"/>
              <a:buAutoNum type="romanUcPeriod"/>
            </a:pP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далее различные аспекты медицинского обеспечения – 2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3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%, </a:t>
            </a:r>
          </a:p>
          <a:p>
            <a:pPr marL="400050" indent="-400050">
              <a:buFont typeface="+mj-lt"/>
              <a:buAutoNum type="romanUcPeriod"/>
            </a:pPr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pPr marL="400050" indent="-400050">
              <a:buFont typeface="+mj-lt"/>
              <a:buAutoNum type="romanUcPeriod"/>
            </a:pP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затем вопросы качества оказания медицинской помощи, которые увеличились на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8,1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%. </a:t>
            </a:r>
          </a:p>
          <a:p>
            <a:endParaRPr lang="ru-RU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В случае негативного содержания обращения, специалисты вступали в диалог с пациентами и детализировали проблемы для их разрешения. Изучаются предложения граждан по улучшению работы поликлиники. Администрация использует обратную связь от пациентов для совершенствования оказания медицинской помощи.  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  <p:sp>
        <p:nvSpPr>
          <p:cNvPr id="34" name="Google Shape;227;p36"/>
          <p:cNvSpPr/>
          <p:nvPr/>
        </p:nvSpPr>
        <p:spPr>
          <a:xfrm>
            <a:off x="8715404" y="2571750"/>
            <a:ext cx="2029651" cy="1920328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" name="Google Shape;227;p36"/>
          <p:cNvSpPr/>
          <p:nvPr/>
        </p:nvSpPr>
        <p:spPr>
          <a:xfrm>
            <a:off x="-1500230" y="142858"/>
            <a:ext cx="2029651" cy="1920328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>
            <a:spLocks noGrp="1"/>
          </p:cNvSpPr>
          <p:nvPr>
            <p:ph type="title"/>
          </p:nvPr>
        </p:nvSpPr>
        <p:spPr>
          <a:xfrm>
            <a:off x="392619" y="478210"/>
            <a:ext cx="4703399" cy="6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800" dirty="0" smtClean="0"/>
              <a:t>ГБУЗ «ГП № 209 ДЗМ»</a:t>
            </a:r>
          </a:p>
        </p:txBody>
      </p:sp>
      <p:sp>
        <p:nvSpPr>
          <p:cNvPr id="222" name="Google Shape;222;p36"/>
          <p:cNvSpPr txBox="1">
            <a:spLocks noGrp="1"/>
          </p:cNvSpPr>
          <p:nvPr>
            <p:ph type="body" idx="1"/>
          </p:nvPr>
        </p:nvSpPr>
        <p:spPr>
          <a:xfrm>
            <a:off x="428596" y="1000114"/>
            <a:ext cx="5607626" cy="3429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Оказывает медицинскую помощь по следующим 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профилям</a:t>
            </a:r>
            <a:r>
              <a:rPr lang="en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:</a:t>
            </a:r>
            <a:endParaRPr dirty="0" smtClean="0">
              <a:solidFill>
                <a:schemeClr val="accent6">
                  <a:lumMod val="50000"/>
                </a:schemeClr>
              </a:solidFill>
              <a:latin typeface="Raleway" charset="-52"/>
            </a:endParaRPr>
          </a:p>
          <a:p>
            <a:pPr lvl="0">
              <a:spcBef>
                <a:spcPts val="1000"/>
              </a:spcBef>
            </a:pP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Терапевтическому </a:t>
            </a:r>
          </a:p>
          <a:p>
            <a:pPr lvl="0">
              <a:spcBef>
                <a:spcPts val="1000"/>
              </a:spcBef>
            </a:pP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Хирургическому </a:t>
            </a:r>
          </a:p>
          <a:p>
            <a:pPr lvl="0">
              <a:spcBef>
                <a:spcPts val="1000"/>
              </a:spcBef>
            </a:pP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Кардиологическому</a:t>
            </a:r>
          </a:p>
          <a:p>
            <a:pPr lvl="0">
              <a:spcBef>
                <a:spcPts val="1000"/>
              </a:spcBef>
            </a:pP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Профилактическому</a:t>
            </a:r>
          </a:p>
          <a:p>
            <a:pPr lvl="0">
              <a:spcBef>
                <a:spcPts val="1000"/>
              </a:spcBef>
            </a:pP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Дневной стационар терапевтического профиля</a:t>
            </a:r>
          </a:p>
          <a:p>
            <a:pPr lvl="0">
              <a:spcBef>
                <a:spcPts val="1000"/>
              </a:spcBef>
            </a:pP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медицинская помощь взрослому населению на дому</a:t>
            </a:r>
          </a:p>
          <a:p>
            <a:pPr lvl="0">
              <a:spcBef>
                <a:spcPts val="1000"/>
              </a:spcBef>
            </a:pP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Кабинеты: эндокринолога,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оториноларинголога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, офтальмолога, инфекциониста,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колопроктолога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, аллерголога, пульмонолога, невролога, гастроэнтеролога, физиотерапевтическое лечение, процедурные и прививочные кабинеты, лучевая диагностика, ультразвуковая диагностика.</a:t>
            </a:r>
          </a:p>
          <a:p>
            <a:pPr lvl="0">
              <a:spcBef>
                <a:spcPts val="1000"/>
              </a:spcBef>
            </a:pPr>
            <a:endParaRPr lang="ru-RU" dirty="0" smtClean="0"/>
          </a:p>
          <a:p>
            <a:pPr lvl="0">
              <a:spcBef>
                <a:spcPts val="1000"/>
              </a:spcBef>
            </a:pPr>
            <a:endParaRPr lang="ru-RU" dirty="0" smtClean="0"/>
          </a:p>
          <a:p>
            <a:pPr lvl="0">
              <a:spcBef>
                <a:spcPts val="1000"/>
              </a:spcBef>
            </a:pPr>
            <a:endParaRPr dirty="0"/>
          </a:p>
        </p:txBody>
      </p:sp>
      <p:sp>
        <p:nvSpPr>
          <p:cNvPr id="226" name="Google Shape;226;p36"/>
          <p:cNvSpPr/>
          <p:nvPr/>
        </p:nvSpPr>
        <p:spPr>
          <a:xfrm>
            <a:off x="209990" y="4375017"/>
            <a:ext cx="2916174" cy="677632"/>
          </a:xfrm>
          <a:custGeom>
            <a:avLst/>
            <a:gdLst/>
            <a:ahLst/>
            <a:cxnLst/>
            <a:rect l="l" t="t" r="r" b="b"/>
            <a:pathLst>
              <a:path w="5425440" h="1260710" extrusionOk="0">
                <a:moveTo>
                  <a:pt x="0" y="871328"/>
                </a:moveTo>
                <a:lnTo>
                  <a:pt x="937260" y="871328"/>
                </a:lnTo>
                <a:cubicBezTo>
                  <a:pt x="967740" y="800208"/>
                  <a:pt x="999490" y="652888"/>
                  <a:pt x="1028700" y="657968"/>
                </a:cubicBezTo>
                <a:cubicBezTo>
                  <a:pt x="1057910" y="663048"/>
                  <a:pt x="1070610" y="1011028"/>
                  <a:pt x="1112520" y="901808"/>
                </a:cubicBezTo>
                <a:cubicBezTo>
                  <a:pt x="1154430" y="792588"/>
                  <a:pt x="1225550" y="-53232"/>
                  <a:pt x="1280160" y="2648"/>
                </a:cubicBezTo>
                <a:cubicBezTo>
                  <a:pt x="1334770" y="58528"/>
                  <a:pt x="1385570" y="1099928"/>
                  <a:pt x="1440180" y="1237088"/>
                </a:cubicBezTo>
                <a:cubicBezTo>
                  <a:pt x="1494790" y="1374248"/>
                  <a:pt x="1560830" y="871328"/>
                  <a:pt x="1607820" y="825608"/>
                </a:cubicBezTo>
                <a:cubicBezTo>
                  <a:pt x="1654810" y="779888"/>
                  <a:pt x="1680210" y="1036428"/>
                  <a:pt x="1722120" y="962768"/>
                </a:cubicBezTo>
                <a:cubicBezTo>
                  <a:pt x="1764030" y="889108"/>
                  <a:pt x="1817370" y="406508"/>
                  <a:pt x="1859280" y="383648"/>
                </a:cubicBezTo>
                <a:cubicBezTo>
                  <a:pt x="1901190" y="360788"/>
                  <a:pt x="1944370" y="779888"/>
                  <a:pt x="1973580" y="825608"/>
                </a:cubicBezTo>
                <a:cubicBezTo>
                  <a:pt x="2002790" y="871328"/>
                  <a:pt x="2014220" y="652888"/>
                  <a:pt x="2034540" y="657968"/>
                </a:cubicBezTo>
                <a:cubicBezTo>
                  <a:pt x="2054860" y="663048"/>
                  <a:pt x="2099310" y="811638"/>
                  <a:pt x="2095500" y="856088"/>
                </a:cubicBezTo>
                <a:lnTo>
                  <a:pt x="4587240" y="856088"/>
                </a:lnTo>
                <a:cubicBezTo>
                  <a:pt x="4625340" y="894188"/>
                  <a:pt x="4671060" y="988168"/>
                  <a:pt x="4701540" y="970388"/>
                </a:cubicBezTo>
                <a:cubicBezTo>
                  <a:pt x="4732020" y="952608"/>
                  <a:pt x="4744720" y="755758"/>
                  <a:pt x="4770120" y="749408"/>
                </a:cubicBezTo>
                <a:cubicBezTo>
                  <a:pt x="4795520" y="743058"/>
                  <a:pt x="4831080" y="911968"/>
                  <a:pt x="4853940" y="932288"/>
                </a:cubicBezTo>
                <a:cubicBezTo>
                  <a:pt x="4871720" y="909428"/>
                  <a:pt x="4813300" y="875138"/>
                  <a:pt x="4907280" y="863708"/>
                </a:cubicBezTo>
                <a:cubicBezTo>
                  <a:pt x="5080000" y="863708"/>
                  <a:pt x="5356860" y="908158"/>
                  <a:pt x="5425440" y="863708"/>
                </a:cubicBezTo>
              </a:path>
            </a:pathLst>
          </a:custGeom>
          <a:noFill/>
          <a:ln w="25400" cap="flat" cmpd="sng">
            <a:solidFill>
              <a:schemeClr val="accent6">
                <a:alpha val="4078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6"/>
          <p:cNvSpPr/>
          <p:nvPr/>
        </p:nvSpPr>
        <p:spPr>
          <a:xfrm>
            <a:off x="8261575" y="-491586"/>
            <a:ext cx="1769100" cy="1769100"/>
          </a:xfrm>
          <a:prstGeom prst="donut">
            <a:avLst>
              <a:gd name="adj" fmla="val 194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55" name="Picture 7" descr="C:\Users\user\Desktop\Без имени-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785800"/>
            <a:ext cx="3500462" cy="3399594"/>
          </a:xfrm>
          <a:prstGeom prst="rect">
            <a:avLst/>
          </a:prstGeom>
          <a:noFill/>
        </p:spPr>
      </p:pic>
      <p:grpSp>
        <p:nvGrpSpPr>
          <p:cNvPr id="17" name="Google Shape;5176;p63"/>
          <p:cNvGrpSpPr/>
          <p:nvPr/>
        </p:nvGrpSpPr>
        <p:grpSpPr>
          <a:xfrm>
            <a:off x="5786446" y="857238"/>
            <a:ext cx="714380" cy="714380"/>
            <a:chOff x="-24353075" y="3891250"/>
            <a:chExt cx="293800" cy="292225"/>
          </a:xfrm>
        </p:grpSpPr>
        <p:sp>
          <p:nvSpPr>
            <p:cNvPr id="18" name="Google Shape;5177;p63"/>
            <p:cNvSpPr/>
            <p:nvPr/>
          </p:nvSpPr>
          <p:spPr>
            <a:xfrm>
              <a:off x="-24251475" y="4012525"/>
              <a:ext cx="88225" cy="65400"/>
            </a:xfrm>
            <a:custGeom>
              <a:avLst/>
              <a:gdLst/>
              <a:ahLst/>
              <a:cxnLst/>
              <a:rect l="l" t="t" r="r" b="b"/>
              <a:pathLst>
                <a:path w="3529" h="2616" extrusionOk="0">
                  <a:moveTo>
                    <a:pt x="725" y="1"/>
                  </a:moveTo>
                  <a:cubicBezTo>
                    <a:pt x="315" y="1"/>
                    <a:pt x="0" y="347"/>
                    <a:pt x="0" y="725"/>
                  </a:cubicBezTo>
                  <a:cubicBezTo>
                    <a:pt x="0" y="1356"/>
                    <a:pt x="1040" y="2049"/>
                    <a:pt x="1733" y="2616"/>
                  </a:cubicBezTo>
                  <a:cubicBezTo>
                    <a:pt x="2458" y="2017"/>
                    <a:pt x="3466" y="1356"/>
                    <a:pt x="3466" y="725"/>
                  </a:cubicBezTo>
                  <a:cubicBezTo>
                    <a:pt x="3529" y="410"/>
                    <a:pt x="3277" y="1"/>
                    <a:pt x="2804" y="1"/>
                  </a:cubicBezTo>
                  <a:cubicBezTo>
                    <a:pt x="2300" y="1"/>
                    <a:pt x="2111" y="599"/>
                    <a:pt x="2111" y="599"/>
                  </a:cubicBezTo>
                  <a:cubicBezTo>
                    <a:pt x="2063" y="745"/>
                    <a:pt x="1906" y="824"/>
                    <a:pt x="1753" y="824"/>
                  </a:cubicBezTo>
                  <a:cubicBezTo>
                    <a:pt x="1607" y="824"/>
                    <a:pt x="1464" y="753"/>
                    <a:pt x="1418" y="599"/>
                  </a:cubicBezTo>
                  <a:cubicBezTo>
                    <a:pt x="1418" y="568"/>
                    <a:pt x="1229" y="1"/>
                    <a:pt x="7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78;p63"/>
            <p:cNvSpPr/>
            <p:nvPr/>
          </p:nvSpPr>
          <p:spPr>
            <a:xfrm>
              <a:off x="-24353075" y="3891250"/>
              <a:ext cx="293800" cy="292225"/>
            </a:xfrm>
            <a:custGeom>
              <a:avLst/>
              <a:gdLst/>
              <a:ahLst/>
              <a:cxnLst/>
              <a:rect l="l" t="t" r="r" b="b"/>
              <a:pathLst>
                <a:path w="11752" h="11689" extrusionOk="0">
                  <a:moveTo>
                    <a:pt x="6837" y="4159"/>
                  </a:moveTo>
                  <a:cubicBezTo>
                    <a:pt x="7624" y="4159"/>
                    <a:pt x="8223" y="4789"/>
                    <a:pt x="8223" y="5576"/>
                  </a:cubicBezTo>
                  <a:cubicBezTo>
                    <a:pt x="8254" y="6616"/>
                    <a:pt x="7309" y="7183"/>
                    <a:pt x="6049" y="8223"/>
                  </a:cubicBezTo>
                  <a:cubicBezTo>
                    <a:pt x="5986" y="8286"/>
                    <a:pt x="5907" y="8317"/>
                    <a:pt x="5829" y="8317"/>
                  </a:cubicBezTo>
                  <a:cubicBezTo>
                    <a:pt x="5750" y="8317"/>
                    <a:pt x="5671" y="8286"/>
                    <a:pt x="5608" y="8223"/>
                  </a:cubicBezTo>
                  <a:cubicBezTo>
                    <a:pt x="4348" y="7183"/>
                    <a:pt x="3403" y="6585"/>
                    <a:pt x="3403" y="5576"/>
                  </a:cubicBezTo>
                  <a:cubicBezTo>
                    <a:pt x="3403" y="4789"/>
                    <a:pt x="4033" y="4159"/>
                    <a:pt x="4789" y="4159"/>
                  </a:cubicBezTo>
                  <a:cubicBezTo>
                    <a:pt x="5293" y="4159"/>
                    <a:pt x="5608" y="4411"/>
                    <a:pt x="5797" y="4663"/>
                  </a:cubicBezTo>
                  <a:cubicBezTo>
                    <a:pt x="6018" y="4411"/>
                    <a:pt x="6364" y="4159"/>
                    <a:pt x="6837" y="4159"/>
                  </a:cubicBezTo>
                  <a:close/>
                  <a:moveTo>
                    <a:pt x="4474" y="0"/>
                  </a:moveTo>
                  <a:cubicBezTo>
                    <a:pt x="3875" y="0"/>
                    <a:pt x="3466" y="473"/>
                    <a:pt x="3466" y="1008"/>
                  </a:cubicBezTo>
                  <a:lnTo>
                    <a:pt x="3466" y="3466"/>
                  </a:lnTo>
                  <a:lnTo>
                    <a:pt x="1008" y="3466"/>
                  </a:lnTo>
                  <a:cubicBezTo>
                    <a:pt x="410" y="3466"/>
                    <a:pt x="0" y="3938"/>
                    <a:pt x="0" y="4474"/>
                  </a:cubicBezTo>
                  <a:lnTo>
                    <a:pt x="0" y="7246"/>
                  </a:lnTo>
                  <a:cubicBezTo>
                    <a:pt x="0" y="7813"/>
                    <a:pt x="473" y="8254"/>
                    <a:pt x="1008" y="8254"/>
                  </a:cubicBezTo>
                  <a:lnTo>
                    <a:pt x="3466" y="8254"/>
                  </a:lnTo>
                  <a:lnTo>
                    <a:pt x="3466" y="10649"/>
                  </a:lnTo>
                  <a:cubicBezTo>
                    <a:pt x="3466" y="11247"/>
                    <a:pt x="3938" y="11688"/>
                    <a:pt x="4474" y="11688"/>
                  </a:cubicBezTo>
                  <a:lnTo>
                    <a:pt x="7246" y="11688"/>
                  </a:lnTo>
                  <a:cubicBezTo>
                    <a:pt x="7813" y="11688"/>
                    <a:pt x="8254" y="11216"/>
                    <a:pt x="8254" y="10649"/>
                  </a:cubicBezTo>
                  <a:lnTo>
                    <a:pt x="8254" y="8254"/>
                  </a:lnTo>
                  <a:lnTo>
                    <a:pt x="10680" y="8254"/>
                  </a:lnTo>
                  <a:cubicBezTo>
                    <a:pt x="11279" y="8254"/>
                    <a:pt x="11720" y="7782"/>
                    <a:pt x="11720" y="7246"/>
                  </a:cubicBezTo>
                  <a:lnTo>
                    <a:pt x="11720" y="4474"/>
                  </a:lnTo>
                  <a:cubicBezTo>
                    <a:pt x="11751" y="3938"/>
                    <a:pt x="11279" y="3466"/>
                    <a:pt x="10680" y="3466"/>
                  </a:cubicBezTo>
                  <a:lnTo>
                    <a:pt x="8254" y="3466"/>
                  </a:lnTo>
                  <a:lnTo>
                    <a:pt x="8254" y="1008"/>
                  </a:lnTo>
                  <a:cubicBezTo>
                    <a:pt x="8254" y="410"/>
                    <a:pt x="7782" y="0"/>
                    <a:pt x="7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7"/>
          <p:cNvSpPr/>
          <p:nvPr/>
        </p:nvSpPr>
        <p:spPr>
          <a:xfrm>
            <a:off x="0" y="1142990"/>
            <a:ext cx="6653700" cy="1714512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" name="Google Shape;233;p37"/>
          <p:cNvSpPr/>
          <p:nvPr/>
        </p:nvSpPr>
        <p:spPr>
          <a:xfrm>
            <a:off x="2495250" y="3071816"/>
            <a:ext cx="6653700" cy="1714512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Google Shape;234;p37"/>
          <p:cNvSpPr txBox="1">
            <a:spLocks noGrp="1"/>
          </p:cNvSpPr>
          <p:nvPr>
            <p:ph type="subTitle" idx="6"/>
          </p:nvPr>
        </p:nvSpPr>
        <p:spPr>
          <a:xfrm>
            <a:off x="2571736" y="3286130"/>
            <a:ext cx="4524600" cy="35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dirty="0" smtClean="0"/>
              <a:t>В поликлинике:</a:t>
            </a:r>
          </a:p>
        </p:txBody>
      </p:sp>
      <p:sp>
        <p:nvSpPr>
          <p:cNvPr id="235" name="Google Shape;235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к врачу</a:t>
            </a:r>
            <a:endParaRPr/>
          </a:p>
        </p:txBody>
      </p:sp>
      <p:sp>
        <p:nvSpPr>
          <p:cNvPr id="236" name="Google Shape;236;p37"/>
          <p:cNvSpPr txBox="1">
            <a:spLocks noGrp="1"/>
          </p:cNvSpPr>
          <p:nvPr>
            <p:ph type="subTitle" idx="1"/>
          </p:nvPr>
        </p:nvSpPr>
        <p:spPr>
          <a:xfrm>
            <a:off x="427809" y="1643056"/>
            <a:ext cx="6215893" cy="10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 algn="l">
              <a:buFont typeface="Wingdings" pitchFamily="2" charset="2"/>
              <a:buChar char="q"/>
            </a:pPr>
            <a:r>
              <a:rPr lang="ru-RU" dirty="0" smtClean="0"/>
              <a:t>По телефону круглосуточной службы записи</a:t>
            </a:r>
          </a:p>
          <a:p>
            <a:pPr indent="-457200" algn="l">
              <a:buFont typeface="Wingdings" pitchFamily="2" charset="2"/>
              <a:buChar char="q"/>
            </a:pPr>
            <a:r>
              <a:rPr lang="ru-RU" dirty="0" err="1" smtClean="0"/>
              <a:t>Онлайн</a:t>
            </a:r>
            <a:r>
              <a:rPr lang="ru-RU" dirty="0" smtClean="0"/>
              <a:t> в личном кабинете на портале мэра Москвы или на сайте ЕМИАС</a:t>
            </a:r>
          </a:p>
          <a:p>
            <a:pPr indent="-457200" algn="l">
              <a:buFont typeface="Wingdings" pitchFamily="2" charset="2"/>
              <a:buChar char="q"/>
            </a:pPr>
            <a:r>
              <a:rPr lang="ru-RU" dirty="0" smtClean="0"/>
              <a:t>Через городской </a:t>
            </a:r>
            <a:r>
              <a:rPr lang="ru-RU" dirty="0" err="1" smtClean="0"/>
              <a:t>телеграм</a:t>
            </a:r>
            <a:r>
              <a:rPr lang="ru-RU" dirty="0" smtClean="0"/>
              <a:t> – бот</a:t>
            </a:r>
          </a:p>
        </p:txBody>
      </p:sp>
      <p:sp>
        <p:nvSpPr>
          <p:cNvPr id="237" name="Google Shape;237;p37"/>
          <p:cNvSpPr txBox="1">
            <a:spLocks noGrp="1"/>
          </p:cNvSpPr>
          <p:nvPr>
            <p:ph type="subTitle" idx="4"/>
          </p:nvPr>
        </p:nvSpPr>
        <p:spPr>
          <a:xfrm>
            <a:off x="261714" y="1357304"/>
            <a:ext cx="4524600" cy="35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ru-RU" dirty="0" smtClean="0"/>
              <a:t>Не в поликлинике:</a:t>
            </a:r>
          </a:p>
        </p:txBody>
      </p:sp>
      <p:sp>
        <p:nvSpPr>
          <p:cNvPr id="238" name="Google Shape;238;p37"/>
          <p:cNvSpPr txBox="1">
            <a:spLocks noGrp="1"/>
          </p:cNvSpPr>
          <p:nvPr>
            <p:ph type="subTitle" idx="5"/>
          </p:nvPr>
        </p:nvSpPr>
        <p:spPr>
          <a:xfrm>
            <a:off x="2723850" y="3520225"/>
            <a:ext cx="4524600" cy="10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>
              <a:buFont typeface="Wingdings" pitchFamily="2" charset="2"/>
              <a:buChar char="q"/>
            </a:pPr>
            <a:r>
              <a:rPr lang="ru-RU" dirty="0" smtClean="0"/>
              <a:t>На медицинском посту</a:t>
            </a:r>
          </a:p>
          <a:p>
            <a:pPr indent="-457200">
              <a:buFont typeface="Wingdings" pitchFamily="2" charset="2"/>
              <a:buChar char="q"/>
            </a:pPr>
            <a:r>
              <a:rPr lang="ru-RU" dirty="0" smtClean="0"/>
              <a:t>У администратора на стойке регистрации</a:t>
            </a:r>
          </a:p>
          <a:p>
            <a:pPr indent="-457200">
              <a:buFont typeface="Wingdings" pitchFamily="2" charset="2"/>
              <a:buChar char="q"/>
            </a:pPr>
            <a:r>
              <a:rPr lang="ru-RU" dirty="0" smtClean="0"/>
              <a:t>Через </a:t>
            </a:r>
            <a:r>
              <a:rPr lang="ru-RU" dirty="0" err="1" smtClean="0"/>
              <a:t>инфомат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41" name="Google Shape;241;p37"/>
          <p:cNvSpPr/>
          <p:nvPr/>
        </p:nvSpPr>
        <p:spPr>
          <a:xfrm>
            <a:off x="7025620" y="211799"/>
            <a:ext cx="2495702" cy="406579"/>
          </a:xfrm>
          <a:custGeom>
            <a:avLst/>
            <a:gdLst/>
            <a:ahLst/>
            <a:cxnLst/>
            <a:rect l="l" t="t" r="r" b="b"/>
            <a:pathLst>
              <a:path w="5425440" h="1260710" extrusionOk="0">
                <a:moveTo>
                  <a:pt x="0" y="871328"/>
                </a:moveTo>
                <a:lnTo>
                  <a:pt x="937260" y="871328"/>
                </a:lnTo>
                <a:cubicBezTo>
                  <a:pt x="967740" y="800208"/>
                  <a:pt x="999490" y="652888"/>
                  <a:pt x="1028700" y="657968"/>
                </a:cubicBezTo>
                <a:cubicBezTo>
                  <a:pt x="1057910" y="663048"/>
                  <a:pt x="1070610" y="1011028"/>
                  <a:pt x="1112520" y="901808"/>
                </a:cubicBezTo>
                <a:cubicBezTo>
                  <a:pt x="1154430" y="792588"/>
                  <a:pt x="1225550" y="-53232"/>
                  <a:pt x="1280160" y="2648"/>
                </a:cubicBezTo>
                <a:cubicBezTo>
                  <a:pt x="1334770" y="58528"/>
                  <a:pt x="1385570" y="1099928"/>
                  <a:pt x="1440180" y="1237088"/>
                </a:cubicBezTo>
                <a:cubicBezTo>
                  <a:pt x="1494790" y="1374248"/>
                  <a:pt x="1560830" y="871328"/>
                  <a:pt x="1607820" y="825608"/>
                </a:cubicBezTo>
                <a:cubicBezTo>
                  <a:pt x="1654810" y="779888"/>
                  <a:pt x="1680210" y="1036428"/>
                  <a:pt x="1722120" y="962768"/>
                </a:cubicBezTo>
                <a:cubicBezTo>
                  <a:pt x="1764030" y="889108"/>
                  <a:pt x="1817370" y="406508"/>
                  <a:pt x="1859280" y="383648"/>
                </a:cubicBezTo>
                <a:cubicBezTo>
                  <a:pt x="1901190" y="360788"/>
                  <a:pt x="1944370" y="779888"/>
                  <a:pt x="1973580" y="825608"/>
                </a:cubicBezTo>
                <a:cubicBezTo>
                  <a:pt x="2002790" y="871328"/>
                  <a:pt x="2014220" y="652888"/>
                  <a:pt x="2034540" y="657968"/>
                </a:cubicBezTo>
                <a:cubicBezTo>
                  <a:pt x="2054860" y="663048"/>
                  <a:pt x="2099310" y="811638"/>
                  <a:pt x="2095500" y="856088"/>
                </a:cubicBezTo>
                <a:lnTo>
                  <a:pt x="4587240" y="856088"/>
                </a:lnTo>
                <a:cubicBezTo>
                  <a:pt x="4625340" y="894188"/>
                  <a:pt x="4671060" y="988168"/>
                  <a:pt x="4701540" y="970388"/>
                </a:cubicBezTo>
                <a:cubicBezTo>
                  <a:pt x="4732020" y="952608"/>
                  <a:pt x="4744720" y="755758"/>
                  <a:pt x="4770120" y="749408"/>
                </a:cubicBezTo>
                <a:cubicBezTo>
                  <a:pt x="4795520" y="743058"/>
                  <a:pt x="4831080" y="911968"/>
                  <a:pt x="4853940" y="932288"/>
                </a:cubicBezTo>
                <a:cubicBezTo>
                  <a:pt x="4871720" y="909428"/>
                  <a:pt x="4813300" y="875138"/>
                  <a:pt x="4907280" y="863708"/>
                </a:cubicBezTo>
                <a:cubicBezTo>
                  <a:pt x="5080000" y="863708"/>
                  <a:pt x="5356860" y="908158"/>
                  <a:pt x="5425440" y="863708"/>
                </a:cubicBezTo>
              </a:path>
            </a:pathLst>
          </a:custGeom>
          <a:noFill/>
          <a:ln w="25400" cap="flat" cmpd="sng">
            <a:solidFill>
              <a:schemeClr val="accent6">
                <a:alpha val="4078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70" y="3071816"/>
            <a:ext cx="2604477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user\Desktop\trast_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1142990"/>
            <a:ext cx="2500298" cy="17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7"/>
          <p:cNvSpPr/>
          <p:nvPr/>
        </p:nvSpPr>
        <p:spPr>
          <a:xfrm>
            <a:off x="4643438" y="-50"/>
            <a:ext cx="4500662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6" name="Google Shape;436;p47"/>
          <p:cNvSpPr txBox="1">
            <a:spLocks noGrp="1"/>
          </p:cNvSpPr>
          <p:nvPr>
            <p:ph type="title"/>
          </p:nvPr>
        </p:nvSpPr>
        <p:spPr>
          <a:xfrm>
            <a:off x="357158" y="142858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1"/>
                </a:solidFill>
              </a:rPr>
              <a:t>Прием пациентов</a:t>
            </a:r>
            <a:endParaRPr sz="20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По предварительной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записи:</a:t>
            </a:r>
            <a:endParaRPr sz="240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40" name="Google Shape;440;p47"/>
          <p:cNvCxnSpPr/>
          <p:nvPr/>
        </p:nvCxnSpPr>
        <p:spPr>
          <a:xfrm>
            <a:off x="500034" y="2857502"/>
            <a:ext cx="329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47"/>
          <p:cNvSpPr/>
          <p:nvPr/>
        </p:nvSpPr>
        <p:spPr>
          <a:xfrm>
            <a:off x="7584322" y="177800"/>
            <a:ext cx="1898904" cy="406579"/>
          </a:xfrm>
          <a:custGeom>
            <a:avLst/>
            <a:gdLst/>
            <a:ahLst/>
            <a:cxnLst/>
            <a:rect l="l" t="t" r="r" b="b"/>
            <a:pathLst>
              <a:path w="5425440" h="1260710" extrusionOk="0">
                <a:moveTo>
                  <a:pt x="0" y="871328"/>
                </a:moveTo>
                <a:lnTo>
                  <a:pt x="937260" y="871328"/>
                </a:lnTo>
                <a:cubicBezTo>
                  <a:pt x="967740" y="800208"/>
                  <a:pt x="999490" y="652888"/>
                  <a:pt x="1028700" y="657968"/>
                </a:cubicBezTo>
                <a:cubicBezTo>
                  <a:pt x="1057910" y="663048"/>
                  <a:pt x="1070610" y="1011028"/>
                  <a:pt x="1112520" y="901808"/>
                </a:cubicBezTo>
                <a:cubicBezTo>
                  <a:pt x="1154430" y="792588"/>
                  <a:pt x="1225550" y="-53232"/>
                  <a:pt x="1280160" y="2648"/>
                </a:cubicBezTo>
                <a:cubicBezTo>
                  <a:pt x="1334770" y="58528"/>
                  <a:pt x="1385570" y="1099928"/>
                  <a:pt x="1440180" y="1237088"/>
                </a:cubicBezTo>
                <a:cubicBezTo>
                  <a:pt x="1494790" y="1374248"/>
                  <a:pt x="1560830" y="871328"/>
                  <a:pt x="1607820" y="825608"/>
                </a:cubicBezTo>
                <a:cubicBezTo>
                  <a:pt x="1654810" y="779888"/>
                  <a:pt x="1680210" y="1036428"/>
                  <a:pt x="1722120" y="962768"/>
                </a:cubicBezTo>
                <a:cubicBezTo>
                  <a:pt x="1764030" y="889108"/>
                  <a:pt x="1817370" y="406508"/>
                  <a:pt x="1859280" y="383648"/>
                </a:cubicBezTo>
                <a:cubicBezTo>
                  <a:pt x="1901190" y="360788"/>
                  <a:pt x="1944370" y="779888"/>
                  <a:pt x="1973580" y="825608"/>
                </a:cubicBezTo>
                <a:cubicBezTo>
                  <a:pt x="2002790" y="871328"/>
                  <a:pt x="2014220" y="652888"/>
                  <a:pt x="2034540" y="657968"/>
                </a:cubicBezTo>
                <a:cubicBezTo>
                  <a:pt x="2054860" y="663048"/>
                  <a:pt x="2099310" y="811638"/>
                  <a:pt x="2095500" y="856088"/>
                </a:cubicBezTo>
                <a:lnTo>
                  <a:pt x="4587240" y="856088"/>
                </a:lnTo>
                <a:cubicBezTo>
                  <a:pt x="4625340" y="894188"/>
                  <a:pt x="4671060" y="988168"/>
                  <a:pt x="4701540" y="970388"/>
                </a:cubicBezTo>
                <a:cubicBezTo>
                  <a:pt x="4732020" y="952608"/>
                  <a:pt x="4744720" y="755758"/>
                  <a:pt x="4770120" y="749408"/>
                </a:cubicBezTo>
                <a:cubicBezTo>
                  <a:pt x="4795520" y="743058"/>
                  <a:pt x="4831080" y="911968"/>
                  <a:pt x="4853940" y="932288"/>
                </a:cubicBezTo>
                <a:cubicBezTo>
                  <a:pt x="4871720" y="909428"/>
                  <a:pt x="4813300" y="875138"/>
                  <a:pt x="4907280" y="863708"/>
                </a:cubicBezTo>
                <a:cubicBezTo>
                  <a:pt x="5080000" y="863708"/>
                  <a:pt x="5356860" y="908158"/>
                  <a:pt x="5425440" y="863708"/>
                </a:cubicBezTo>
              </a:path>
            </a:pathLst>
          </a:custGeom>
          <a:noFill/>
          <a:ln w="25400" cap="flat" cmpd="sng">
            <a:solidFill>
              <a:srgbClr val="90BAC3">
                <a:alpha val="4078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39;p47"/>
          <p:cNvSpPr txBox="1">
            <a:spLocks/>
          </p:cNvSpPr>
          <p:nvPr/>
        </p:nvSpPr>
        <p:spPr>
          <a:xfrm>
            <a:off x="428596" y="1428742"/>
            <a:ext cx="3547800" cy="13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2000" indent="-304800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200"/>
              <a:buFont typeface="Open Sans"/>
              <a:buChar char="●"/>
            </a:pP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Врач общей практики</a:t>
            </a:r>
          </a:p>
          <a:p>
            <a:pPr marL="72000" lvl="0" indent="-304800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200"/>
              <a:buFont typeface="Open Sans"/>
              <a:buChar char="●"/>
            </a:pP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Врач – терапевт участковый</a:t>
            </a:r>
          </a:p>
          <a:p>
            <a:pPr marL="72000" indent="-304800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200"/>
              <a:buFont typeface="Open Sans"/>
              <a:buChar char="●"/>
            </a:pP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Врачи – специалисты </a:t>
            </a:r>
          </a:p>
          <a:p>
            <a:pPr marL="72000" indent="-304800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200"/>
              <a:buFont typeface="Open Sans"/>
              <a:buChar char="●"/>
            </a:pP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Фельдшер</a:t>
            </a:r>
          </a:p>
          <a:p>
            <a:pPr marL="342900" lvl="0" indent="-3048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Open Sans"/>
              <a:buChar char="●"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307181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Без предварительной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записи, в день обращения: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8596" y="4000510"/>
            <a:ext cx="179087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2000" indent="-304800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200"/>
              <a:buFont typeface="Open Sans"/>
              <a:buChar char="●"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Дежурный врач</a:t>
            </a:r>
          </a:p>
          <a:p>
            <a:pPr marL="72000" indent="-304800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200"/>
              <a:buFont typeface="Open Sans"/>
              <a:buChar char="●"/>
            </a:pP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14876" y="857238"/>
            <a:ext cx="435770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*при необходимости оказания неотложной или экстренной медицинской помощи;</a:t>
            </a:r>
          </a:p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</a:t>
            </a:r>
          </a:p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*при отсутствии свободных интервалов для предварительной записи к врачу-терапевту в пределах горизонта записи; </a:t>
            </a:r>
          </a:p>
          <a:p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*по направлению дежурного администратора;</a:t>
            </a:r>
          </a:p>
          <a:p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*при обращении пациента, имеющего право на внеочередное обслуживание; </a:t>
            </a:r>
          </a:p>
          <a:p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*при обращении пациента, выписанного из медицинской организации, оказывающей специализированную медицинскую помощь  в стационарных условиях; </a:t>
            </a:r>
          </a:p>
          <a:p>
            <a:endParaRPr lang="ru-RU" sz="1200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*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при обращении пациента с листком нетрудоспособности, выданным иной медицинской организацией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5"/>
          <p:cNvSpPr/>
          <p:nvPr/>
        </p:nvSpPr>
        <p:spPr>
          <a:xfrm>
            <a:off x="-1199000" y="3184255"/>
            <a:ext cx="2848500" cy="2848500"/>
          </a:xfrm>
          <a:prstGeom prst="donut">
            <a:avLst>
              <a:gd name="adj" fmla="val 189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" name="Google Shape;213;p35"/>
          <p:cNvSpPr txBox="1">
            <a:spLocks noGrp="1"/>
          </p:cNvSpPr>
          <p:nvPr>
            <p:ph type="title"/>
          </p:nvPr>
        </p:nvSpPr>
        <p:spPr>
          <a:xfrm>
            <a:off x="4714876" y="214296"/>
            <a:ext cx="39777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800" dirty="0" smtClean="0"/>
              <a:t>Медицинский пост: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57686" y="1142990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Оформление справок для получения санаторно-курортного лечения на основании рекомендаций, выданных врачом и зафиксированных в электронной медицинской карте, </a:t>
            </a:r>
          </a:p>
          <a:p>
            <a:pPr>
              <a:spcBef>
                <a:spcPts val="50"/>
              </a:spcBef>
              <a:spcAft>
                <a:spcPts val="5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 Направлений на обследования, </a:t>
            </a:r>
          </a:p>
          <a:p>
            <a:pPr>
              <a:spcBef>
                <a:spcPts val="50"/>
              </a:spcBef>
              <a:spcAft>
                <a:spcPts val="5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 Справок, оформление которых не связано с необходимостью осмотра врачом, </a:t>
            </a:r>
          </a:p>
          <a:p>
            <a:pPr>
              <a:spcBef>
                <a:spcPts val="50"/>
              </a:spcBef>
              <a:spcAft>
                <a:spcPts val="5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 Измерение артериального давления, </a:t>
            </a:r>
          </a:p>
          <a:p>
            <a:pPr>
              <a:spcBef>
                <a:spcPts val="50"/>
              </a:spcBef>
              <a:spcAft>
                <a:spcPts val="5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 Температуры тела, </a:t>
            </a:r>
          </a:p>
          <a:p>
            <a:pPr>
              <a:spcBef>
                <a:spcPts val="50"/>
              </a:spcBef>
              <a:spcAft>
                <a:spcPts val="5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 Антропометрических данных, </a:t>
            </a:r>
          </a:p>
          <a:p>
            <a:pPr>
              <a:spcBef>
                <a:spcPts val="50"/>
              </a:spcBef>
              <a:spcAft>
                <a:spcPts val="5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Raleway" charset="-52"/>
              </a:rPr>
              <a:t> Уровня глюкозы.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Raleway" charset="-52"/>
            </a:endParaRPr>
          </a:p>
        </p:txBody>
      </p:sp>
      <p:pic>
        <p:nvPicPr>
          <p:cNvPr id="4099" name="Picture 3" descr="C:\Users\user\Desktop\Без имени-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857238"/>
            <a:ext cx="3450110" cy="3214710"/>
          </a:xfrm>
          <a:prstGeom prst="rect">
            <a:avLst/>
          </a:prstGeom>
          <a:noFill/>
        </p:spPr>
      </p:pic>
      <p:grpSp>
        <p:nvGrpSpPr>
          <p:cNvPr id="16" name="Google Shape;5272;p63"/>
          <p:cNvGrpSpPr/>
          <p:nvPr/>
        </p:nvGrpSpPr>
        <p:grpSpPr>
          <a:xfrm>
            <a:off x="714348" y="714362"/>
            <a:ext cx="714380" cy="785818"/>
            <a:chOff x="-25094250" y="3547050"/>
            <a:chExt cx="295400" cy="295375"/>
          </a:xfrm>
          <a:solidFill>
            <a:schemeClr val="accent6">
              <a:lumMod val="50000"/>
            </a:schemeClr>
          </a:solidFill>
        </p:grpSpPr>
        <p:sp>
          <p:nvSpPr>
            <p:cNvPr id="17" name="Google Shape;5273;p63"/>
            <p:cNvSpPr/>
            <p:nvPr/>
          </p:nvSpPr>
          <p:spPr>
            <a:xfrm>
              <a:off x="-24990275" y="35809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74;p63"/>
            <p:cNvSpPr/>
            <p:nvPr/>
          </p:nvSpPr>
          <p:spPr>
            <a:xfrm>
              <a:off x="-25041475" y="3668350"/>
              <a:ext cx="52025" cy="52000"/>
            </a:xfrm>
            <a:custGeom>
              <a:avLst/>
              <a:gdLst/>
              <a:ahLst/>
              <a:cxnLst/>
              <a:rect l="l" t="t" r="r" b="b"/>
              <a:pathLst>
                <a:path w="2081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2080" y="2080"/>
                  </a:ln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75;p63"/>
            <p:cNvSpPr/>
            <p:nvPr/>
          </p:nvSpPr>
          <p:spPr>
            <a:xfrm>
              <a:off x="-25094250" y="3547050"/>
              <a:ext cx="224500" cy="295375"/>
            </a:xfrm>
            <a:custGeom>
              <a:avLst/>
              <a:gdLst/>
              <a:ahLst/>
              <a:cxnLst/>
              <a:rect l="l" t="t" r="r" b="b"/>
              <a:pathLst>
                <a:path w="8980" h="11815" extrusionOk="0">
                  <a:moveTo>
                    <a:pt x="4538" y="694"/>
                  </a:moveTo>
                  <a:cubicBezTo>
                    <a:pt x="5136" y="694"/>
                    <a:pt x="5577" y="1166"/>
                    <a:pt x="5577" y="1702"/>
                  </a:cubicBezTo>
                  <a:cubicBezTo>
                    <a:pt x="5577" y="1891"/>
                    <a:pt x="5735" y="2048"/>
                    <a:pt x="5924" y="2048"/>
                  </a:cubicBezTo>
                  <a:lnTo>
                    <a:pt x="6649" y="2048"/>
                  </a:lnTo>
                  <a:cubicBezTo>
                    <a:pt x="6838" y="2048"/>
                    <a:pt x="6995" y="2206"/>
                    <a:pt x="6995" y="2426"/>
                  </a:cubicBezTo>
                  <a:lnTo>
                    <a:pt x="6995" y="2773"/>
                  </a:lnTo>
                  <a:lnTo>
                    <a:pt x="2143" y="2773"/>
                  </a:lnTo>
                  <a:lnTo>
                    <a:pt x="2143" y="2426"/>
                  </a:lnTo>
                  <a:lnTo>
                    <a:pt x="2112" y="2426"/>
                  </a:lnTo>
                  <a:cubicBezTo>
                    <a:pt x="2112" y="2206"/>
                    <a:pt x="2269" y="2048"/>
                    <a:pt x="2458" y="2048"/>
                  </a:cubicBezTo>
                  <a:lnTo>
                    <a:pt x="3183" y="2048"/>
                  </a:lnTo>
                  <a:cubicBezTo>
                    <a:pt x="3372" y="2048"/>
                    <a:pt x="3530" y="1891"/>
                    <a:pt x="3530" y="1702"/>
                  </a:cubicBezTo>
                  <a:cubicBezTo>
                    <a:pt x="3530" y="1103"/>
                    <a:pt x="4002" y="694"/>
                    <a:pt x="4538" y="694"/>
                  </a:cubicBezTo>
                  <a:close/>
                  <a:moveTo>
                    <a:pt x="7310" y="4159"/>
                  </a:moveTo>
                  <a:cubicBezTo>
                    <a:pt x="7499" y="4159"/>
                    <a:pt x="7657" y="4317"/>
                    <a:pt x="7657" y="4506"/>
                  </a:cubicBezTo>
                  <a:cubicBezTo>
                    <a:pt x="7657" y="4695"/>
                    <a:pt x="7499" y="4852"/>
                    <a:pt x="7310" y="4852"/>
                  </a:cubicBezTo>
                  <a:lnTo>
                    <a:pt x="5924" y="4852"/>
                  </a:lnTo>
                  <a:cubicBezTo>
                    <a:pt x="5735" y="4852"/>
                    <a:pt x="5577" y="4695"/>
                    <a:pt x="5577" y="4506"/>
                  </a:cubicBezTo>
                  <a:cubicBezTo>
                    <a:pt x="5577" y="4317"/>
                    <a:pt x="5735" y="4159"/>
                    <a:pt x="5924" y="4159"/>
                  </a:cubicBezTo>
                  <a:close/>
                  <a:moveTo>
                    <a:pt x="7310" y="5514"/>
                  </a:moveTo>
                  <a:cubicBezTo>
                    <a:pt x="7499" y="5514"/>
                    <a:pt x="7657" y="5671"/>
                    <a:pt x="7657" y="5892"/>
                  </a:cubicBezTo>
                  <a:cubicBezTo>
                    <a:pt x="7657" y="6081"/>
                    <a:pt x="7499" y="6238"/>
                    <a:pt x="7310" y="6238"/>
                  </a:cubicBezTo>
                  <a:lnTo>
                    <a:pt x="5924" y="6238"/>
                  </a:lnTo>
                  <a:cubicBezTo>
                    <a:pt x="5735" y="6238"/>
                    <a:pt x="5577" y="6081"/>
                    <a:pt x="5577" y="5892"/>
                  </a:cubicBezTo>
                  <a:cubicBezTo>
                    <a:pt x="5577" y="5671"/>
                    <a:pt x="5735" y="5514"/>
                    <a:pt x="5924" y="5514"/>
                  </a:cubicBezTo>
                  <a:close/>
                  <a:moveTo>
                    <a:pt x="4506" y="4159"/>
                  </a:moveTo>
                  <a:cubicBezTo>
                    <a:pt x="4695" y="4159"/>
                    <a:pt x="4853" y="4317"/>
                    <a:pt x="4853" y="4506"/>
                  </a:cubicBezTo>
                  <a:lnTo>
                    <a:pt x="4853" y="7247"/>
                  </a:lnTo>
                  <a:cubicBezTo>
                    <a:pt x="4853" y="7467"/>
                    <a:pt x="4695" y="7593"/>
                    <a:pt x="4506" y="7593"/>
                  </a:cubicBezTo>
                  <a:lnTo>
                    <a:pt x="1734" y="7593"/>
                  </a:lnTo>
                  <a:cubicBezTo>
                    <a:pt x="1545" y="7593"/>
                    <a:pt x="1387" y="7467"/>
                    <a:pt x="1387" y="7247"/>
                  </a:cubicBezTo>
                  <a:lnTo>
                    <a:pt x="1387" y="4506"/>
                  </a:lnTo>
                  <a:cubicBezTo>
                    <a:pt x="1387" y="4317"/>
                    <a:pt x="1545" y="4159"/>
                    <a:pt x="1734" y="4159"/>
                  </a:cubicBezTo>
                  <a:close/>
                  <a:moveTo>
                    <a:pt x="7310" y="6900"/>
                  </a:moveTo>
                  <a:cubicBezTo>
                    <a:pt x="7499" y="6900"/>
                    <a:pt x="7657" y="7058"/>
                    <a:pt x="7657" y="7247"/>
                  </a:cubicBezTo>
                  <a:cubicBezTo>
                    <a:pt x="7657" y="7467"/>
                    <a:pt x="7499" y="7593"/>
                    <a:pt x="7310" y="7593"/>
                  </a:cubicBezTo>
                  <a:lnTo>
                    <a:pt x="5924" y="7593"/>
                  </a:lnTo>
                  <a:cubicBezTo>
                    <a:pt x="5735" y="7593"/>
                    <a:pt x="5577" y="7467"/>
                    <a:pt x="5577" y="7247"/>
                  </a:cubicBezTo>
                  <a:cubicBezTo>
                    <a:pt x="5577" y="7058"/>
                    <a:pt x="5735" y="6900"/>
                    <a:pt x="5924" y="6900"/>
                  </a:cubicBezTo>
                  <a:close/>
                  <a:moveTo>
                    <a:pt x="7310" y="8318"/>
                  </a:moveTo>
                  <a:cubicBezTo>
                    <a:pt x="7499" y="8318"/>
                    <a:pt x="7657" y="8475"/>
                    <a:pt x="7657" y="8664"/>
                  </a:cubicBezTo>
                  <a:cubicBezTo>
                    <a:pt x="7657" y="8853"/>
                    <a:pt x="7499" y="9011"/>
                    <a:pt x="7310" y="9011"/>
                  </a:cubicBezTo>
                  <a:lnTo>
                    <a:pt x="1734" y="9011"/>
                  </a:lnTo>
                  <a:cubicBezTo>
                    <a:pt x="1545" y="9011"/>
                    <a:pt x="1387" y="8853"/>
                    <a:pt x="1387" y="8664"/>
                  </a:cubicBezTo>
                  <a:cubicBezTo>
                    <a:pt x="1387" y="8475"/>
                    <a:pt x="1545" y="8318"/>
                    <a:pt x="1734" y="8318"/>
                  </a:cubicBezTo>
                  <a:close/>
                  <a:moveTo>
                    <a:pt x="7310" y="9704"/>
                  </a:moveTo>
                  <a:cubicBezTo>
                    <a:pt x="7499" y="9704"/>
                    <a:pt x="7657" y="9861"/>
                    <a:pt x="7657" y="10050"/>
                  </a:cubicBezTo>
                  <a:cubicBezTo>
                    <a:pt x="7657" y="10240"/>
                    <a:pt x="7499" y="10397"/>
                    <a:pt x="7310" y="10397"/>
                  </a:cubicBezTo>
                  <a:lnTo>
                    <a:pt x="1734" y="10397"/>
                  </a:lnTo>
                  <a:cubicBezTo>
                    <a:pt x="1545" y="10397"/>
                    <a:pt x="1387" y="10240"/>
                    <a:pt x="1387" y="10050"/>
                  </a:cubicBezTo>
                  <a:cubicBezTo>
                    <a:pt x="1387" y="9861"/>
                    <a:pt x="1545" y="9704"/>
                    <a:pt x="1734" y="9704"/>
                  </a:cubicBezTo>
                  <a:close/>
                  <a:moveTo>
                    <a:pt x="4506" y="0"/>
                  </a:moveTo>
                  <a:cubicBezTo>
                    <a:pt x="3687" y="0"/>
                    <a:pt x="2962" y="599"/>
                    <a:pt x="2805" y="1387"/>
                  </a:cubicBezTo>
                  <a:lnTo>
                    <a:pt x="2427" y="1387"/>
                  </a:lnTo>
                  <a:cubicBezTo>
                    <a:pt x="1986" y="1387"/>
                    <a:pt x="1576" y="1670"/>
                    <a:pt x="1419" y="2080"/>
                  </a:cubicBezTo>
                  <a:lnTo>
                    <a:pt x="1041" y="2080"/>
                  </a:lnTo>
                  <a:cubicBezTo>
                    <a:pt x="442" y="2080"/>
                    <a:pt x="1" y="2552"/>
                    <a:pt x="1" y="3119"/>
                  </a:cubicBezTo>
                  <a:lnTo>
                    <a:pt x="1" y="10807"/>
                  </a:lnTo>
                  <a:cubicBezTo>
                    <a:pt x="1" y="11342"/>
                    <a:pt x="474" y="11815"/>
                    <a:pt x="1041" y="11815"/>
                  </a:cubicBezTo>
                  <a:lnTo>
                    <a:pt x="7972" y="11815"/>
                  </a:lnTo>
                  <a:cubicBezTo>
                    <a:pt x="8570" y="11815"/>
                    <a:pt x="8980" y="11342"/>
                    <a:pt x="8980" y="10807"/>
                  </a:cubicBezTo>
                  <a:lnTo>
                    <a:pt x="8980" y="3119"/>
                  </a:lnTo>
                  <a:cubicBezTo>
                    <a:pt x="8980" y="2521"/>
                    <a:pt x="8507" y="2080"/>
                    <a:pt x="7972" y="2080"/>
                  </a:cubicBezTo>
                  <a:lnTo>
                    <a:pt x="7562" y="2080"/>
                  </a:lnTo>
                  <a:cubicBezTo>
                    <a:pt x="7405" y="1702"/>
                    <a:pt x="7058" y="1387"/>
                    <a:pt x="6585" y="1387"/>
                  </a:cubicBezTo>
                  <a:lnTo>
                    <a:pt x="6207" y="1387"/>
                  </a:lnTo>
                  <a:cubicBezTo>
                    <a:pt x="6050" y="599"/>
                    <a:pt x="5325" y="0"/>
                    <a:pt x="45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276;p63"/>
            <p:cNvSpPr/>
            <p:nvPr/>
          </p:nvSpPr>
          <p:spPr>
            <a:xfrm>
              <a:off x="-24851650" y="3582300"/>
              <a:ext cx="52800" cy="190825"/>
            </a:xfrm>
            <a:custGeom>
              <a:avLst/>
              <a:gdLst/>
              <a:ahLst/>
              <a:cxnLst/>
              <a:rect l="l" t="t" r="r" b="b"/>
              <a:pathLst>
                <a:path w="2112" h="7633" extrusionOk="0">
                  <a:moveTo>
                    <a:pt x="1060" y="0"/>
                  </a:moveTo>
                  <a:cubicBezTo>
                    <a:pt x="930" y="0"/>
                    <a:pt x="804" y="55"/>
                    <a:pt x="757" y="166"/>
                  </a:cubicBezTo>
                  <a:lnTo>
                    <a:pt x="32" y="1552"/>
                  </a:lnTo>
                  <a:cubicBezTo>
                    <a:pt x="0" y="1583"/>
                    <a:pt x="0" y="1678"/>
                    <a:pt x="0" y="1709"/>
                  </a:cubicBezTo>
                  <a:lnTo>
                    <a:pt x="0" y="7632"/>
                  </a:lnTo>
                  <a:lnTo>
                    <a:pt x="2080" y="7632"/>
                  </a:lnTo>
                  <a:lnTo>
                    <a:pt x="2080" y="1709"/>
                  </a:lnTo>
                  <a:lnTo>
                    <a:pt x="2111" y="1709"/>
                  </a:lnTo>
                  <a:cubicBezTo>
                    <a:pt x="2111" y="1678"/>
                    <a:pt x="2111" y="1583"/>
                    <a:pt x="2080" y="1552"/>
                  </a:cubicBezTo>
                  <a:lnTo>
                    <a:pt x="1387" y="166"/>
                  </a:lnTo>
                  <a:cubicBezTo>
                    <a:pt x="1324" y="55"/>
                    <a:pt x="1190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77;p63"/>
            <p:cNvSpPr/>
            <p:nvPr/>
          </p:nvSpPr>
          <p:spPr>
            <a:xfrm>
              <a:off x="-24850875" y="3788050"/>
              <a:ext cx="52025" cy="53600"/>
            </a:xfrm>
            <a:custGeom>
              <a:avLst/>
              <a:gdLst/>
              <a:ahLst/>
              <a:cxnLst/>
              <a:rect l="l" t="t" r="r" b="b"/>
              <a:pathLst>
                <a:path w="2081" h="2144" extrusionOk="0">
                  <a:moveTo>
                    <a:pt x="1" y="1"/>
                  </a:moveTo>
                  <a:lnTo>
                    <a:pt x="1" y="1104"/>
                  </a:lnTo>
                  <a:lnTo>
                    <a:pt x="64" y="1104"/>
                  </a:lnTo>
                  <a:cubicBezTo>
                    <a:pt x="64" y="1702"/>
                    <a:pt x="505" y="2143"/>
                    <a:pt x="1072" y="2143"/>
                  </a:cubicBezTo>
                  <a:cubicBezTo>
                    <a:pt x="1671" y="2143"/>
                    <a:pt x="2080" y="1671"/>
                    <a:pt x="2080" y="1104"/>
                  </a:cubicBezTo>
                  <a:lnTo>
                    <a:pt x="20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5182;p63"/>
          <p:cNvGrpSpPr/>
          <p:nvPr/>
        </p:nvGrpSpPr>
        <p:grpSpPr>
          <a:xfrm>
            <a:off x="2786050" y="3500444"/>
            <a:ext cx="676139" cy="836161"/>
            <a:chOff x="-27691025" y="3175300"/>
            <a:chExt cx="251275" cy="295375"/>
          </a:xfrm>
          <a:solidFill>
            <a:schemeClr val="accent6">
              <a:lumMod val="50000"/>
            </a:schemeClr>
          </a:solidFill>
        </p:grpSpPr>
        <p:sp>
          <p:nvSpPr>
            <p:cNvPr id="23" name="Google Shape;5183;p63"/>
            <p:cNvSpPr/>
            <p:nvPr/>
          </p:nvSpPr>
          <p:spPr>
            <a:xfrm>
              <a:off x="-27492550" y="329815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cubicBezTo>
                    <a:pt x="599" y="663"/>
                    <a:pt x="725" y="505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84;p63"/>
            <p:cNvSpPr/>
            <p:nvPr/>
          </p:nvSpPr>
          <p:spPr>
            <a:xfrm>
              <a:off x="-27613050" y="3175300"/>
              <a:ext cx="60650" cy="105550"/>
            </a:xfrm>
            <a:custGeom>
              <a:avLst/>
              <a:gdLst/>
              <a:ahLst/>
              <a:cxnLst/>
              <a:rect l="l" t="t" r="r" b="b"/>
              <a:pathLst>
                <a:path w="2426" h="422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32" y="1922"/>
                    <a:pt x="158" y="2080"/>
                    <a:pt x="347" y="2080"/>
                  </a:cubicBezTo>
                  <a:cubicBezTo>
                    <a:pt x="536" y="2080"/>
                    <a:pt x="693" y="1922"/>
                    <a:pt x="693" y="1733"/>
                  </a:cubicBezTo>
                  <a:lnTo>
                    <a:pt x="693" y="1386"/>
                  </a:lnTo>
                  <a:lnTo>
                    <a:pt x="1040" y="1386"/>
                  </a:lnTo>
                  <a:cubicBezTo>
                    <a:pt x="1260" y="1386"/>
                    <a:pt x="1418" y="1544"/>
                    <a:pt x="1418" y="1733"/>
                  </a:cubicBezTo>
                  <a:lnTo>
                    <a:pt x="1418" y="2899"/>
                  </a:lnTo>
                  <a:cubicBezTo>
                    <a:pt x="1197" y="3025"/>
                    <a:pt x="1040" y="3277"/>
                    <a:pt x="1040" y="3497"/>
                  </a:cubicBezTo>
                  <a:lnTo>
                    <a:pt x="1040" y="4222"/>
                  </a:lnTo>
                  <a:lnTo>
                    <a:pt x="2426" y="4222"/>
                  </a:lnTo>
                  <a:lnTo>
                    <a:pt x="2426" y="3497"/>
                  </a:lnTo>
                  <a:cubicBezTo>
                    <a:pt x="2426" y="3214"/>
                    <a:pt x="2268" y="3025"/>
                    <a:pt x="2079" y="2899"/>
                  </a:cubicBezTo>
                  <a:lnTo>
                    <a:pt x="2079" y="1733"/>
                  </a:lnTo>
                  <a:cubicBezTo>
                    <a:pt x="2079" y="1134"/>
                    <a:pt x="1607" y="693"/>
                    <a:pt x="1040" y="693"/>
                  </a:cubicBezTo>
                  <a:lnTo>
                    <a:pt x="693" y="693"/>
                  </a:ln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85;p63"/>
            <p:cNvSpPr/>
            <p:nvPr/>
          </p:nvSpPr>
          <p:spPr>
            <a:xfrm>
              <a:off x="-27691025" y="3175300"/>
              <a:ext cx="60650" cy="105550"/>
            </a:xfrm>
            <a:custGeom>
              <a:avLst/>
              <a:gdLst/>
              <a:ahLst/>
              <a:cxnLst/>
              <a:rect l="l" t="t" r="r" b="b"/>
              <a:pathLst>
                <a:path w="2426" h="4222" extrusionOk="0">
                  <a:moveTo>
                    <a:pt x="2079" y="0"/>
                  </a:moveTo>
                  <a:cubicBezTo>
                    <a:pt x="1890" y="0"/>
                    <a:pt x="1733" y="158"/>
                    <a:pt x="1733" y="347"/>
                  </a:cubicBezTo>
                  <a:lnTo>
                    <a:pt x="1733" y="693"/>
                  </a:lnTo>
                  <a:lnTo>
                    <a:pt x="1386" y="693"/>
                  </a:lnTo>
                  <a:cubicBezTo>
                    <a:pt x="788" y="693"/>
                    <a:pt x="347" y="1166"/>
                    <a:pt x="347" y="1733"/>
                  </a:cubicBezTo>
                  <a:lnTo>
                    <a:pt x="347" y="2899"/>
                  </a:lnTo>
                  <a:cubicBezTo>
                    <a:pt x="158" y="3025"/>
                    <a:pt x="0" y="3277"/>
                    <a:pt x="0" y="3497"/>
                  </a:cubicBezTo>
                  <a:lnTo>
                    <a:pt x="0" y="4222"/>
                  </a:lnTo>
                  <a:lnTo>
                    <a:pt x="1386" y="4222"/>
                  </a:lnTo>
                  <a:lnTo>
                    <a:pt x="1386" y="3497"/>
                  </a:lnTo>
                  <a:cubicBezTo>
                    <a:pt x="1386" y="3214"/>
                    <a:pt x="1229" y="3025"/>
                    <a:pt x="1008" y="2899"/>
                  </a:cubicBezTo>
                  <a:lnTo>
                    <a:pt x="1008" y="1733"/>
                  </a:lnTo>
                  <a:cubicBezTo>
                    <a:pt x="1008" y="1544"/>
                    <a:pt x="1166" y="1386"/>
                    <a:pt x="1386" y="1386"/>
                  </a:cubicBezTo>
                  <a:lnTo>
                    <a:pt x="1733" y="1386"/>
                  </a:lnTo>
                  <a:lnTo>
                    <a:pt x="1733" y="1733"/>
                  </a:lnTo>
                  <a:cubicBezTo>
                    <a:pt x="1733" y="1922"/>
                    <a:pt x="1890" y="2080"/>
                    <a:pt x="2079" y="2080"/>
                  </a:cubicBezTo>
                  <a:cubicBezTo>
                    <a:pt x="2268" y="2080"/>
                    <a:pt x="2426" y="1922"/>
                    <a:pt x="2426" y="1733"/>
                  </a:cubicBezTo>
                  <a:lnTo>
                    <a:pt x="2426" y="347"/>
                  </a:lnTo>
                  <a:cubicBezTo>
                    <a:pt x="2426" y="158"/>
                    <a:pt x="2268" y="0"/>
                    <a:pt x="2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86;p63"/>
            <p:cNvSpPr/>
            <p:nvPr/>
          </p:nvSpPr>
          <p:spPr>
            <a:xfrm>
              <a:off x="-27691025" y="3263500"/>
              <a:ext cx="251275" cy="207175"/>
            </a:xfrm>
            <a:custGeom>
              <a:avLst/>
              <a:gdLst/>
              <a:ahLst/>
              <a:cxnLst/>
              <a:rect l="l" t="t" r="r" b="b"/>
              <a:pathLst>
                <a:path w="10051" h="8287" extrusionOk="0">
                  <a:moveTo>
                    <a:pt x="8317" y="725"/>
                  </a:moveTo>
                  <a:cubicBezTo>
                    <a:pt x="8885" y="725"/>
                    <a:pt x="9326" y="1198"/>
                    <a:pt x="9326" y="1733"/>
                  </a:cubicBezTo>
                  <a:cubicBezTo>
                    <a:pt x="9326" y="2332"/>
                    <a:pt x="8853" y="2773"/>
                    <a:pt x="8317" y="2773"/>
                  </a:cubicBezTo>
                  <a:cubicBezTo>
                    <a:pt x="7750" y="2773"/>
                    <a:pt x="7278" y="2301"/>
                    <a:pt x="7278" y="1733"/>
                  </a:cubicBezTo>
                  <a:cubicBezTo>
                    <a:pt x="7278" y="1166"/>
                    <a:pt x="7750" y="725"/>
                    <a:pt x="8317" y="725"/>
                  </a:cubicBezTo>
                  <a:close/>
                  <a:moveTo>
                    <a:pt x="8317" y="1"/>
                  </a:moveTo>
                  <a:cubicBezTo>
                    <a:pt x="7372" y="1"/>
                    <a:pt x="6585" y="788"/>
                    <a:pt x="6585" y="1733"/>
                  </a:cubicBezTo>
                  <a:cubicBezTo>
                    <a:pt x="6585" y="2584"/>
                    <a:pt x="7152" y="3277"/>
                    <a:pt x="7939" y="3435"/>
                  </a:cubicBezTo>
                  <a:lnTo>
                    <a:pt x="7939" y="5199"/>
                  </a:lnTo>
                  <a:cubicBezTo>
                    <a:pt x="7939" y="6554"/>
                    <a:pt x="6837" y="7656"/>
                    <a:pt x="5513" y="7656"/>
                  </a:cubicBezTo>
                  <a:cubicBezTo>
                    <a:pt x="4190" y="7656"/>
                    <a:pt x="3088" y="6554"/>
                    <a:pt x="3088" y="5199"/>
                  </a:cubicBezTo>
                  <a:lnTo>
                    <a:pt x="3088" y="4506"/>
                  </a:lnTo>
                  <a:lnTo>
                    <a:pt x="3088" y="4443"/>
                  </a:lnTo>
                  <a:cubicBezTo>
                    <a:pt x="4316" y="4317"/>
                    <a:pt x="5324" y="3309"/>
                    <a:pt x="5482" y="2049"/>
                  </a:cubicBezTo>
                  <a:cubicBezTo>
                    <a:pt x="5513" y="1797"/>
                    <a:pt x="5513" y="1891"/>
                    <a:pt x="5513" y="1355"/>
                  </a:cubicBezTo>
                  <a:lnTo>
                    <a:pt x="4127" y="1355"/>
                  </a:lnTo>
                  <a:cubicBezTo>
                    <a:pt x="4127" y="1607"/>
                    <a:pt x="4127" y="1765"/>
                    <a:pt x="4096" y="2049"/>
                  </a:cubicBezTo>
                  <a:cubicBezTo>
                    <a:pt x="3938" y="2710"/>
                    <a:pt x="3340" y="3088"/>
                    <a:pt x="2741" y="3088"/>
                  </a:cubicBezTo>
                  <a:cubicBezTo>
                    <a:pt x="2174" y="3088"/>
                    <a:pt x="1575" y="2773"/>
                    <a:pt x="1418" y="2049"/>
                  </a:cubicBezTo>
                  <a:cubicBezTo>
                    <a:pt x="1386" y="1828"/>
                    <a:pt x="1386" y="1607"/>
                    <a:pt x="1386" y="1355"/>
                  </a:cubicBezTo>
                  <a:lnTo>
                    <a:pt x="0" y="1355"/>
                  </a:lnTo>
                  <a:cubicBezTo>
                    <a:pt x="0" y="1670"/>
                    <a:pt x="0" y="1733"/>
                    <a:pt x="32" y="2049"/>
                  </a:cubicBezTo>
                  <a:cubicBezTo>
                    <a:pt x="221" y="3277"/>
                    <a:pt x="1166" y="4317"/>
                    <a:pt x="2426" y="4474"/>
                  </a:cubicBezTo>
                  <a:lnTo>
                    <a:pt x="2426" y="5168"/>
                  </a:lnTo>
                  <a:cubicBezTo>
                    <a:pt x="2426" y="5672"/>
                    <a:pt x="2552" y="6144"/>
                    <a:pt x="2804" y="6585"/>
                  </a:cubicBezTo>
                  <a:cubicBezTo>
                    <a:pt x="3308" y="7625"/>
                    <a:pt x="4379" y="8286"/>
                    <a:pt x="5545" y="8286"/>
                  </a:cubicBezTo>
                  <a:cubicBezTo>
                    <a:pt x="7278" y="8286"/>
                    <a:pt x="8664" y="6869"/>
                    <a:pt x="8664" y="5168"/>
                  </a:cubicBezTo>
                  <a:lnTo>
                    <a:pt x="8664" y="3435"/>
                  </a:lnTo>
                  <a:cubicBezTo>
                    <a:pt x="9452" y="3277"/>
                    <a:pt x="10050" y="2584"/>
                    <a:pt x="10050" y="1733"/>
                  </a:cubicBezTo>
                  <a:cubicBezTo>
                    <a:pt x="10050" y="788"/>
                    <a:pt x="9263" y="1"/>
                    <a:pt x="83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3"/>
          <p:cNvSpPr txBox="1">
            <a:spLocks noGrp="1"/>
          </p:cNvSpPr>
          <p:nvPr>
            <p:ph type="title"/>
          </p:nvPr>
        </p:nvSpPr>
        <p:spPr>
          <a:xfrm>
            <a:off x="714348" y="2142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посещаемости поликлиники</a:t>
            </a:r>
            <a:endParaRPr sz="2400"/>
          </a:p>
        </p:txBody>
      </p:sp>
      <p:sp>
        <p:nvSpPr>
          <p:cNvPr id="43" name="Google Shape;1972;p51"/>
          <p:cNvSpPr/>
          <p:nvPr/>
        </p:nvSpPr>
        <p:spPr>
          <a:xfrm>
            <a:off x="729175" y="2347224"/>
            <a:ext cx="1821820" cy="1821820"/>
          </a:xfrm>
          <a:custGeom>
            <a:avLst/>
            <a:gdLst/>
            <a:ahLst/>
            <a:cxnLst/>
            <a:rect l="l" t="t" r="r" b="b"/>
            <a:pathLst>
              <a:path w="23288" h="23288" extrusionOk="0">
                <a:moveTo>
                  <a:pt x="2499" y="0"/>
                </a:moveTo>
                <a:cubicBezTo>
                  <a:pt x="1108" y="0"/>
                  <a:pt x="0" y="1108"/>
                  <a:pt x="0" y="2500"/>
                </a:cubicBezTo>
                <a:lnTo>
                  <a:pt x="0" y="20788"/>
                </a:lnTo>
                <a:cubicBezTo>
                  <a:pt x="0" y="22180"/>
                  <a:pt x="1108" y="23288"/>
                  <a:pt x="2499" y="23288"/>
                </a:cubicBezTo>
                <a:lnTo>
                  <a:pt x="20788" y="23288"/>
                </a:lnTo>
                <a:cubicBezTo>
                  <a:pt x="22180" y="23288"/>
                  <a:pt x="23287" y="22180"/>
                  <a:pt x="23287" y="20788"/>
                </a:cubicBezTo>
                <a:lnTo>
                  <a:pt x="23287" y="2500"/>
                </a:lnTo>
                <a:cubicBezTo>
                  <a:pt x="23287" y="1108"/>
                  <a:pt x="22180" y="0"/>
                  <a:pt x="20788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974;p51"/>
          <p:cNvSpPr/>
          <p:nvPr/>
        </p:nvSpPr>
        <p:spPr>
          <a:xfrm>
            <a:off x="456628" y="3000378"/>
            <a:ext cx="2708323" cy="1448585"/>
          </a:xfrm>
          <a:custGeom>
            <a:avLst/>
            <a:gdLst/>
            <a:ahLst/>
            <a:cxnLst/>
            <a:rect l="l" t="t" r="r" b="b"/>
            <a:pathLst>
              <a:path w="34620" h="18517" extrusionOk="0">
                <a:moveTo>
                  <a:pt x="31325" y="1"/>
                </a:moveTo>
                <a:lnTo>
                  <a:pt x="31325" y="2557"/>
                </a:lnTo>
                <a:lnTo>
                  <a:pt x="28996" y="2557"/>
                </a:lnTo>
                <a:lnTo>
                  <a:pt x="28996" y="14598"/>
                </a:lnTo>
                <a:cubicBezTo>
                  <a:pt x="28996" y="15961"/>
                  <a:pt x="27889" y="17068"/>
                  <a:pt x="26525" y="17068"/>
                </a:cubicBezTo>
                <a:lnTo>
                  <a:pt x="3920" y="17068"/>
                </a:lnTo>
                <a:cubicBezTo>
                  <a:pt x="2557" y="17068"/>
                  <a:pt x="1449" y="15961"/>
                  <a:pt x="1449" y="14598"/>
                </a:cubicBezTo>
                <a:lnTo>
                  <a:pt x="1449" y="4658"/>
                </a:lnTo>
                <a:lnTo>
                  <a:pt x="1" y="6106"/>
                </a:lnTo>
                <a:lnTo>
                  <a:pt x="1" y="14598"/>
                </a:lnTo>
                <a:cubicBezTo>
                  <a:pt x="1" y="16756"/>
                  <a:pt x="1762" y="18517"/>
                  <a:pt x="3920" y="18517"/>
                </a:cubicBezTo>
                <a:lnTo>
                  <a:pt x="26554" y="18517"/>
                </a:lnTo>
                <a:cubicBezTo>
                  <a:pt x="28712" y="18517"/>
                  <a:pt x="30473" y="16756"/>
                  <a:pt x="30473" y="14598"/>
                </a:cubicBezTo>
                <a:lnTo>
                  <a:pt x="30473" y="4005"/>
                </a:lnTo>
                <a:lnTo>
                  <a:pt x="31353" y="4005"/>
                </a:lnTo>
                <a:lnTo>
                  <a:pt x="31353" y="6589"/>
                </a:lnTo>
                <a:lnTo>
                  <a:pt x="34619" y="3295"/>
                </a:lnTo>
                <a:lnTo>
                  <a:pt x="31325" y="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Прямоугольник 41"/>
          <p:cNvSpPr/>
          <p:nvPr/>
        </p:nvSpPr>
        <p:spPr>
          <a:xfrm>
            <a:off x="816318" y="2418662"/>
            <a:ext cx="1627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" dirty="0" smtClean="0">
                <a:solidFill>
                  <a:schemeClr val="accent6">
                    <a:lumMod val="50000"/>
                  </a:schemeClr>
                </a:solidFill>
              </a:rPr>
              <a:t>Численность прикрепленного </a:t>
            </a:r>
          </a:p>
          <a:p>
            <a:pPr algn="ctr"/>
            <a:r>
              <a:rPr lang="ru-RU" sz="800" dirty="0" smtClean="0">
                <a:solidFill>
                  <a:schemeClr val="accent6">
                    <a:lumMod val="50000"/>
                  </a:schemeClr>
                </a:solidFill>
              </a:rPr>
              <a:t>населения :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97672" y="2738768"/>
            <a:ext cx="17331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</a:rPr>
              <a:t>36398 человек в 2024г. </a:t>
            </a:r>
            <a:endParaRPr lang="ru-RU" sz="105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54289" y="3786196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dirty="0" smtClean="0">
                <a:solidFill>
                  <a:schemeClr val="accent6">
                    <a:lumMod val="50000"/>
                  </a:schemeClr>
                </a:solidFill>
              </a:rPr>
              <a:t>Мужчин – 15685 (43%) </a:t>
            </a:r>
          </a:p>
          <a:p>
            <a:pPr algn="ctr"/>
            <a:r>
              <a:rPr lang="ru-RU" sz="900" dirty="0">
                <a:solidFill>
                  <a:schemeClr val="accent6">
                    <a:lumMod val="50000"/>
                  </a:schemeClr>
                </a:solidFill>
              </a:rPr>
              <a:t>Женщин – </a:t>
            </a:r>
            <a:r>
              <a:rPr lang="ru-RU" sz="900" dirty="0" smtClean="0">
                <a:solidFill>
                  <a:schemeClr val="accent6">
                    <a:lumMod val="50000"/>
                  </a:schemeClr>
                </a:solidFill>
              </a:rPr>
              <a:t> 20713 (57%)</a:t>
            </a:r>
            <a:endParaRPr lang="ru-RU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5" name="Google Shape;419;p30"/>
          <p:cNvGrpSpPr/>
          <p:nvPr/>
        </p:nvGrpSpPr>
        <p:grpSpPr>
          <a:xfrm>
            <a:off x="1313884" y="3000378"/>
            <a:ext cx="714380" cy="727546"/>
            <a:chOff x="3363336" y="1339244"/>
            <a:chExt cx="2417540" cy="2551463"/>
          </a:xfrm>
        </p:grpSpPr>
        <p:grpSp>
          <p:nvGrpSpPr>
            <p:cNvPr id="36" name="Google Shape;420;p30"/>
            <p:cNvGrpSpPr/>
            <p:nvPr/>
          </p:nvGrpSpPr>
          <p:grpSpPr>
            <a:xfrm>
              <a:off x="3363336" y="1412906"/>
              <a:ext cx="2417540" cy="2417538"/>
              <a:chOff x="6905399" y="1165425"/>
              <a:chExt cx="1781401" cy="1781400"/>
            </a:xfrm>
          </p:grpSpPr>
          <p:sp>
            <p:nvSpPr>
              <p:cNvPr id="40" name="Google Shape;421;p30"/>
              <p:cNvSpPr/>
              <p:nvPr/>
            </p:nvSpPr>
            <p:spPr>
              <a:xfrm>
                <a:off x="6905400" y="1165425"/>
                <a:ext cx="1781400" cy="1781400"/>
              </a:xfrm>
              <a:prstGeom prst="donut">
                <a:avLst>
                  <a:gd name="adj" fmla="val 17968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22;p30"/>
              <p:cNvSpPr/>
              <p:nvPr/>
            </p:nvSpPr>
            <p:spPr>
              <a:xfrm>
                <a:off x="6905399" y="1165425"/>
                <a:ext cx="1781400" cy="1781400"/>
              </a:xfrm>
              <a:prstGeom prst="blockArc">
                <a:avLst>
                  <a:gd name="adj1" fmla="val 10800000"/>
                  <a:gd name="adj2" fmla="val 1951614"/>
                  <a:gd name="adj3" fmla="val 18316"/>
                </a:avLst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424;p30"/>
            <p:cNvSpPr txBox="1"/>
            <p:nvPr/>
          </p:nvSpPr>
          <p:spPr>
            <a:xfrm>
              <a:off x="3960104" y="1339244"/>
              <a:ext cx="1224000" cy="6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 dirty="0" smtClean="0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5</a:t>
              </a:r>
              <a:r>
                <a:rPr lang="ru-RU" sz="700" b="1" dirty="0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7</a:t>
              </a:r>
              <a:r>
                <a:rPr lang="en" sz="700" b="1" dirty="0" smtClean="0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%</a:t>
              </a:r>
              <a:endParaRPr sz="7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39" name="Google Shape;425;p30"/>
            <p:cNvSpPr txBox="1"/>
            <p:nvPr/>
          </p:nvSpPr>
          <p:spPr>
            <a:xfrm>
              <a:off x="3960104" y="3286207"/>
              <a:ext cx="1224000" cy="6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1" dirty="0" smtClean="0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43</a:t>
              </a:r>
              <a:r>
                <a:rPr lang="en" sz="700" b="1" dirty="0" smtClean="0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%</a:t>
              </a:r>
              <a:endParaRPr sz="7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55" name="Google Shape;364;p30"/>
          <p:cNvSpPr/>
          <p:nvPr/>
        </p:nvSpPr>
        <p:spPr>
          <a:xfrm>
            <a:off x="2189402" y="3071816"/>
            <a:ext cx="115265" cy="98717"/>
          </a:xfrm>
          <a:custGeom>
            <a:avLst/>
            <a:gdLst/>
            <a:ahLst/>
            <a:cxnLst/>
            <a:rect l="l" t="t" r="r" b="b"/>
            <a:pathLst>
              <a:path w="3413" h="2923" extrusionOk="0">
                <a:moveTo>
                  <a:pt x="1953" y="1"/>
                </a:moveTo>
                <a:cubicBezTo>
                  <a:pt x="645" y="1"/>
                  <a:pt x="0" y="1574"/>
                  <a:pt x="910" y="2484"/>
                </a:cubicBezTo>
                <a:cubicBezTo>
                  <a:pt x="1213" y="2787"/>
                  <a:pt x="1584" y="2922"/>
                  <a:pt x="1947" y="2922"/>
                </a:cubicBezTo>
                <a:cubicBezTo>
                  <a:pt x="2698" y="2922"/>
                  <a:pt x="3413" y="2342"/>
                  <a:pt x="3413" y="1460"/>
                </a:cubicBezTo>
                <a:cubicBezTo>
                  <a:pt x="3413" y="645"/>
                  <a:pt x="2768" y="1"/>
                  <a:pt x="1953" y="1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365;p30"/>
          <p:cNvSpPr/>
          <p:nvPr/>
        </p:nvSpPr>
        <p:spPr>
          <a:xfrm>
            <a:off x="2099702" y="3185764"/>
            <a:ext cx="315097" cy="484703"/>
          </a:xfrm>
          <a:custGeom>
            <a:avLst/>
            <a:gdLst/>
            <a:ahLst/>
            <a:cxnLst/>
            <a:rect l="l" t="t" r="r" b="b"/>
            <a:pathLst>
              <a:path w="9330" h="14352" extrusionOk="0">
                <a:moveTo>
                  <a:pt x="3396" y="1"/>
                </a:moveTo>
                <a:cubicBezTo>
                  <a:pt x="2637" y="1"/>
                  <a:pt x="2088" y="475"/>
                  <a:pt x="1765" y="1442"/>
                </a:cubicBezTo>
                <a:cubicBezTo>
                  <a:pt x="1519" y="2105"/>
                  <a:pt x="97" y="6067"/>
                  <a:pt x="97" y="6086"/>
                </a:cubicBezTo>
                <a:cubicBezTo>
                  <a:pt x="1" y="6592"/>
                  <a:pt x="409" y="6937"/>
                  <a:pt x="817" y="6937"/>
                </a:cubicBezTo>
                <a:cubicBezTo>
                  <a:pt x="1052" y="6937"/>
                  <a:pt x="1286" y="6823"/>
                  <a:pt x="1424" y="6560"/>
                </a:cubicBezTo>
                <a:cubicBezTo>
                  <a:pt x="1424" y="6541"/>
                  <a:pt x="2637" y="3243"/>
                  <a:pt x="2637" y="3243"/>
                </a:cubicBezTo>
                <a:lnTo>
                  <a:pt x="2637" y="3243"/>
                </a:lnTo>
                <a:lnTo>
                  <a:pt x="1822" y="7944"/>
                </a:lnTo>
                <a:cubicBezTo>
                  <a:pt x="1765" y="8171"/>
                  <a:pt x="1955" y="8399"/>
                  <a:pt x="2201" y="8399"/>
                </a:cubicBezTo>
                <a:lnTo>
                  <a:pt x="2751" y="8399"/>
                </a:lnTo>
                <a:lnTo>
                  <a:pt x="2751" y="13498"/>
                </a:lnTo>
                <a:cubicBezTo>
                  <a:pt x="2751" y="13953"/>
                  <a:pt x="3111" y="14332"/>
                  <a:pt x="3566" y="14351"/>
                </a:cubicBezTo>
                <a:cubicBezTo>
                  <a:pt x="4040" y="14351"/>
                  <a:pt x="4419" y="13972"/>
                  <a:pt x="4419" y="13498"/>
                </a:cubicBezTo>
                <a:lnTo>
                  <a:pt x="4419" y="8399"/>
                </a:lnTo>
                <a:lnTo>
                  <a:pt x="4780" y="8399"/>
                </a:lnTo>
                <a:lnTo>
                  <a:pt x="4780" y="13498"/>
                </a:lnTo>
                <a:cubicBezTo>
                  <a:pt x="4780" y="14057"/>
                  <a:pt x="5201" y="14337"/>
                  <a:pt x="5623" y="14337"/>
                </a:cubicBezTo>
                <a:cubicBezTo>
                  <a:pt x="6045" y="14337"/>
                  <a:pt x="6467" y="14057"/>
                  <a:pt x="6467" y="13498"/>
                </a:cubicBezTo>
                <a:lnTo>
                  <a:pt x="6467" y="8399"/>
                </a:lnTo>
                <a:lnTo>
                  <a:pt x="7016" y="8399"/>
                </a:lnTo>
                <a:cubicBezTo>
                  <a:pt x="7263" y="8399"/>
                  <a:pt x="7433" y="8171"/>
                  <a:pt x="7396" y="7944"/>
                </a:cubicBezTo>
                <a:lnTo>
                  <a:pt x="6580" y="3243"/>
                </a:lnTo>
                <a:lnTo>
                  <a:pt x="6580" y="3243"/>
                </a:lnTo>
                <a:cubicBezTo>
                  <a:pt x="6581" y="3243"/>
                  <a:pt x="7415" y="5555"/>
                  <a:pt x="7794" y="6560"/>
                </a:cubicBezTo>
                <a:cubicBezTo>
                  <a:pt x="7854" y="6908"/>
                  <a:pt x="8157" y="7136"/>
                  <a:pt x="8479" y="7136"/>
                </a:cubicBezTo>
                <a:cubicBezTo>
                  <a:pt x="8560" y="7136"/>
                  <a:pt x="8643" y="7121"/>
                  <a:pt x="8723" y="7091"/>
                </a:cubicBezTo>
                <a:cubicBezTo>
                  <a:pt x="9140" y="6958"/>
                  <a:pt x="9329" y="6465"/>
                  <a:pt x="9121" y="6086"/>
                </a:cubicBezTo>
                <a:cubicBezTo>
                  <a:pt x="9121" y="6067"/>
                  <a:pt x="7661" y="2029"/>
                  <a:pt x="7471" y="1442"/>
                </a:cubicBezTo>
                <a:cubicBezTo>
                  <a:pt x="7358" y="1138"/>
                  <a:pt x="7206" y="835"/>
                  <a:pt x="7016" y="589"/>
                </a:cubicBezTo>
                <a:cubicBezTo>
                  <a:pt x="6903" y="437"/>
                  <a:pt x="6751" y="304"/>
                  <a:pt x="6599" y="209"/>
                </a:cubicBezTo>
                <a:cubicBezTo>
                  <a:pt x="6372" y="77"/>
                  <a:pt x="6107" y="1"/>
                  <a:pt x="5841" y="1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387;p30"/>
          <p:cNvSpPr/>
          <p:nvPr/>
        </p:nvSpPr>
        <p:spPr>
          <a:xfrm>
            <a:off x="1020077" y="3071816"/>
            <a:ext cx="115199" cy="103866"/>
          </a:xfrm>
          <a:custGeom>
            <a:avLst/>
            <a:gdLst/>
            <a:ahLst/>
            <a:cxnLst/>
            <a:rect l="l" t="t" r="r" b="b"/>
            <a:pathLst>
              <a:path w="3486" h="3142" extrusionOk="0">
                <a:moveTo>
                  <a:pt x="1943" y="1"/>
                </a:moveTo>
                <a:cubicBezTo>
                  <a:pt x="934" y="1"/>
                  <a:pt x="1" y="1028"/>
                  <a:pt x="471" y="2176"/>
                </a:cubicBezTo>
                <a:cubicBezTo>
                  <a:pt x="750" y="2838"/>
                  <a:pt x="1329" y="3141"/>
                  <a:pt x="1905" y="3141"/>
                </a:cubicBezTo>
                <a:cubicBezTo>
                  <a:pt x="2697" y="3141"/>
                  <a:pt x="3485" y="2568"/>
                  <a:pt x="3485" y="1569"/>
                </a:cubicBezTo>
                <a:cubicBezTo>
                  <a:pt x="3485" y="1152"/>
                  <a:pt x="3334" y="754"/>
                  <a:pt x="3030" y="470"/>
                </a:cubicBezTo>
                <a:cubicBezTo>
                  <a:pt x="2702" y="142"/>
                  <a:pt x="2318" y="1"/>
                  <a:pt x="1943" y="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388;p30"/>
          <p:cNvSpPr/>
          <p:nvPr/>
        </p:nvSpPr>
        <p:spPr>
          <a:xfrm>
            <a:off x="956694" y="3191979"/>
            <a:ext cx="253762" cy="508883"/>
          </a:xfrm>
          <a:custGeom>
            <a:avLst/>
            <a:gdLst/>
            <a:ahLst/>
            <a:cxnLst/>
            <a:rect l="l" t="t" r="r" b="b"/>
            <a:pathLst>
              <a:path w="7679" h="15394" extrusionOk="0">
                <a:moveTo>
                  <a:pt x="1820" y="1"/>
                </a:moveTo>
                <a:cubicBezTo>
                  <a:pt x="816" y="1"/>
                  <a:pt x="20" y="797"/>
                  <a:pt x="1" y="1783"/>
                </a:cubicBezTo>
                <a:lnTo>
                  <a:pt x="1" y="7337"/>
                </a:lnTo>
                <a:cubicBezTo>
                  <a:pt x="1" y="7839"/>
                  <a:pt x="375" y="8091"/>
                  <a:pt x="752" y="8091"/>
                </a:cubicBezTo>
                <a:cubicBezTo>
                  <a:pt x="1129" y="8091"/>
                  <a:pt x="1508" y="7839"/>
                  <a:pt x="1517" y="7337"/>
                </a:cubicBezTo>
                <a:lnTo>
                  <a:pt x="1517" y="1783"/>
                </a:lnTo>
                <a:cubicBezTo>
                  <a:pt x="1536" y="1631"/>
                  <a:pt x="1669" y="1517"/>
                  <a:pt x="1839" y="1517"/>
                </a:cubicBezTo>
                <a:lnTo>
                  <a:pt x="1839" y="14484"/>
                </a:lnTo>
                <a:cubicBezTo>
                  <a:pt x="1868" y="15062"/>
                  <a:pt x="2304" y="15351"/>
                  <a:pt x="2740" y="15351"/>
                </a:cubicBezTo>
                <a:cubicBezTo>
                  <a:pt x="3176" y="15351"/>
                  <a:pt x="3612" y="15062"/>
                  <a:pt x="3640" y="14484"/>
                </a:cubicBezTo>
                <a:lnTo>
                  <a:pt x="3640" y="7242"/>
                </a:lnTo>
                <a:lnTo>
                  <a:pt x="4038" y="7242"/>
                </a:lnTo>
                <a:lnTo>
                  <a:pt x="4038" y="14484"/>
                </a:lnTo>
                <a:cubicBezTo>
                  <a:pt x="4038" y="15090"/>
                  <a:pt x="4493" y="15394"/>
                  <a:pt x="4948" y="15394"/>
                </a:cubicBezTo>
                <a:cubicBezTo>
                  <a:pt x="5403" y="15394"/>
                  <a:pt x="5858" y="15090"/>
                  <a:pt x="5858" y="14484"/>
                </a:cubicBezTo>
                <a:lnTo>
                  <a:pt x="5858" y="1517"/>
                </a:lnTo>
                <a:cubicBezTo>
                  <a:pt x="6010" y="1517"/>
                  <a:pt x="6143" y="1631"/>
                  <a:pt x="6181" y="1783"/>
                </a:cubicBezTo>
                <a:lnTo>
                  <a:pt x="6181" y="7337"/>
                </a:lnTo>
                <a:cubicBezTo>
                  <a:pt x="6181" y="7839"/>
                  <a:pt x="6555" y="8091"/>
                  <a:pt x="6929" y="8091"/>
                </a:cubicBezTo>
                <a:cubicBezTo>
                  <a:pt x="7304" y="8091"/>
                  <a:pt x="7678" y="7839"/>
                  <a:pt x="7678" y="7337"/>
                </a:cubicBezTo>
                <a:lnTo>
                  <a:pt x="7678" y="1783"/>
                </a:lnTo>
                <a:cubicBezTo>
                  <a:pt x="7678" y="797"/>
                  <a:pt x="6863" y="1"/>
                  <a:pt x="5877" y="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975;p51"/>
          <p:cNvSpPr/>
          <p:nvPr/>
        </p:nvSpPr>
        <p:spPr>
          <a:xfrm flipH="1">
            <a:off x="3339982" y="1791846"/>
            <a:ext cx="2651979" cy="2332239"/>
          </a:xfrm>
          <a:custGeom>
            <a:avLst/>
            <a:gdLst/>
            <a:ahLst/>
            <a:cxnLst/>
            <a:rect l="l" t="t" r="r" b="b"/>
            <a:pathLst>
              <a:path w="34620" h="30445" extrusionOk="0">
                <a:moveTo>
                  <a:pt x="22209" y="1"/>
                </a:moveTo>
                <a:lnTo>
                  <a:pt x="20761" y="1449"/>
                </a:lnTo>
                <a:lnTo>
                  <a:pt x="30700" y="1449"/>
                </a:lnTo>
                <a:cubicBezTo>
                  <a:pt x="32063" y="1449"/>
                  <a:pt x="33142" y="2557"/>
                  <a:pt x="33171" y="3920"/>
                </a:cubicBezTo>
                <a:lnTo>
                  <a:pt x="33171" y="26525"/>
                </a:lnTo>
                <a:cubicBezTo>
                  <a:pt x="33142" y="27889"/>
                  <a:pt x="32063" y="28996"/>
                  <a:pt x="30700" y="28996"/>
                </a:cubicBezTo>
                <a:lnTo>
                  <a:pt x="8095" y="28996"/>
                </a:lnTo>
                <a:cubicBezTo>
                  <a:pt x="6731" y="28996"/>
                  <a:pt x="5624" y="27889"/>
                  <a:pt x="5624" y="26525"/>
                </a:cubicBezTo>
                <a:lnTo>
                  <a:pt x="5624" y="14484"/>
                </a:lnTo>
                <a:lnTo>
                  <a:pt x="3295" y="14484"/>
                </a:lnTo>
                <a:lnTo>
                  <a:pt x="3295" y="11928"/>
                </a:lnTo>
                <a:lnTo>
                  <a:pt x="1" y="15251"/>
                </a:lnTo>
                <a:lnTo>
                  <a:pt x="3295" y="18517"/>
                </a:lnTo>
                <a:lnTo>
                  <a:pt x="3295" y="15961"/>
                </a:lnTo>
                <a:lnTo>
                  <a:pt x="4176" y="15961"/>
                </a:lnTo>
                <a:lnTo>
                  <a:pt x="4176" y="26525"/>
                </a:lnTo>
                <a:cubicBezTo>
                  <a:pt x="4176" y="28684"/>
                  <a:pt x="5936" y="30444"/>
                  <a:pt x="8095" y="30444"/>
                </a:cubicBezTo>
                <a:lnTo>
                  <a:pt x="30700" y="30444"/>
                </a:lnTo>
                <a:cubicBezTo>
                  <a:pt x="32858" y="30444"/>
                  <a:pt x="34619" y="28684"/>
                  <a:pt x="34619" y="26525"/>
                </a:cubicBezTo>
                <a:lnTo>
                  <a:pt x="34619" y="3920"/>
                </a:lnTo>
                <a:cubicBezTo>
                  <a:pt x="34619" y="1762"/>
                  <a:pt x="32858" y="1"/>
                  <a:pt x="30700" y="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981;p51"/>
          <p:cNvSpPr/>
          <p:nvPr/>
        </p:nvSpPr>
        <p:spPr>
          <a:xfrm>
            <a:off x="3599900" y="2071684"/>
            <a:ext cx="1821820" cy="1821820"/>
          </a:xfrm>
          <a:custGeom>
            <a:avLst/>
            <a:gdLst/>
            <a:ahLst/>
            <a:cxnLst/>
            <a:rect l="l" t="t" r="r" b="b"/>
            <a:pathLst>
              <a:path w="23288" h="23288" extrusionOk="0">
                <a:moveTo>
                  <a:pt x="2499" y="0"/>
                </a:moveTo>
                <a:cubicBezTo>
                  <a:pt x="1108" y="0"/>
                  <a:pt x="0" y="1108"/>
                  <a:pt x="0" y="2500"/>
                </a:cubicBezTo>
                <a:lnTo>
                  <a:pt x="0" y="20788"/>
                </a:lnTo>
                <a:cubicBezTo>
                  <a:pt x="0" y="22180"/>
                  <a:pt x="1108" y="23288"/>
                  <a:pt x="2499" y="23288"/>
                </a:cubicBezTo>
                <a:lnTo>
                  <a:pt x="20788" y="23288"/>
                </a:lnTo>
                <a:cubicBezTo>
                  <a:pt x="22180" y="23288"/>
                  <a:pt x="23287" y="22180"/>
                  <a:pt x="23287" y="20788"/>
                </a:cubicBezTo>
                <a:lnTo>
                  <a:pt x="23287" y="2500"/>
                </a:lnTo>
                <a:cubicBezTo>
                  <a:pt x="23287" y="1108"/>
                  <a:pt x="22180" y="0"/>
                  <a:pt x="20788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Прямоугольник 60"/>
          <p:cNvSpPr/>
          <p:nvPr/>
        </p:nvSpPr>
        <p:spPr>
          <a:xfrm>
            <a:off x="3599900" y="2143122"/>
            <a:ext cx="18573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chemeClr val="accent6">
                    <a:lumMod val="50000"/>
                  </a:schemeClr>
                </a:solidFill>
              </a:rPr>
              <a:t>Пациенты трудоспособного возраста – 25344 (69,9%), что на 1066 меньше, чем в 2023г. (26410) </a:t>
            </a:r>
          </a:p>
          <a:p>
            <a:endParaRPr lang="ru-RU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800" dirty="0" smtClean="0">
                <a:solidFill>
                  <a:schemeClr val="accent6">
                    <a:lumMod val="50000"/>
                  </a:schemeClr>
                </a:solidFill>
              </a:rPr>
              <a:t>Пациенты от 60 лет и старше - 11054 (30,1%) </a:t>
            </a:r>
          </a:p>
          <a:p>
            <a:endParaRPr lang="ru-RU" sz="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2" name="Google Shape;879;p56"/>
          <p:cNvGrpSpPr/>
          <p:nvPr/>
        </p:nvGrpSpPr>
        <p:grpSpPr>
          <a:xfrm>
            <a:off x="4242842" y="2571750"/>
            <a:ext cx="513021" cy="512935"/>
            <a:chOff x="4049800" y="640400"/>
            <a:chExt cx="858900" cy="858900"/>
          </a:xfrm>
        </p:grpSpPr>
        <p:sp>
          <p:nvSpPr>
            <p:cNvPr id="63" name="Google Shape;880;p56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81;p56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19108215"/>
                <a:gd name="adj3" fmla="val 25341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Прямоугольник 64"/>
          <p:cNvSpPr/>
          <p:nvPr/>
        </p:nvSpPr>
        <p:spPr>
          <a:xfrm>
            <a:off x="3671338" y="2714626"/>
            <a:ext cx="5838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12 437</a:t>
            </a:r>
          </a:p>
          <a:p>
            <a:pPr algn="ctr"/>
            <a:r>
              <a:rPr lang="ru-RU" sz="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Мужчин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4747534" y="2714626"/>
            <a:ext cx="609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accent6">
                    <a:lumMod val="50000"/>
                  </a:schemeClr>
                </a:solidFill>
              </a:rPr>
              <a:t>12907</a:t>
            </a:r>
          </a:p>
          <a:p>
            <a:pPr algn="ctr"/>
            <a:r>
              <a:rPr lang="ru-RU" sz="800" b="1" dirty="0" smtClean="0">
                <a:solidFill>
                  <a:schemeClr val="accent6">
                    <a:lumMod val="50000"/>
                  </a:schemeClr>
                </a:solidFill>
              </a:rPr>
              <a:t>Женщин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3599900" y="3571882"/>
            <a:ext cx="107157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b="1" dirty="0" smtClean="0">
                <a:solidFill>
                  <a:schemeClr val="accent6">
                    <a:lumMod val="50000"/>
                  </a:schemeClr>
                </a:solidFill>
              </a:rPr>
              <a:t>Мужчин 3 248</a:t>
            </a:r>
            <a:endParaRPr lang="ru-RU" sz="7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602567" y="3571882"/>
            <a:ext cx="80502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b="1" dirty="0" smtClean="0">
                <a:solidFill>
                  <a:schemeClr val="accent6">
                    <a:lumMod val="50000"/>
                  </a:schemeClr>
                </a:solidFill>
              </a:rPr>
              <a:t>Женщин 7 806</a:t>
            </a:r>
            <a:endParaRPr lang="ru-RU" sz="7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9" name="Google Shape;876;p56"/>
          <p:cNvGrpSpPr/>
          <p:nvPr/>
        </p:nvGrpSpPr>
        <p:grpSpPr>
          <a:xfrm>
            <a:off x="4308781" y="3441424"/>
            <a:ext cx="362689" cy="344772"/>
            <a:chOff x="5681300" y="2527788"/>
            <a:chExt cx="805800" cy="805800"/>
          </a:xfrm>
        </p:grpSpPr>
        <p:sp>
          <p:nvSpPr>
            <p:cNvPr id="70" name="Google Shape;877;p56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8;p56"/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1987;p51"/>
          <p:cNvSpPr/>
          <p:nvPr/>
        </p:nvSpPr>
        <p:spPr>
          <a:xfrm flipH="1">
            <a:off x="6457420" y="1428742"/>
            <a:ext cx="1821820" cy="1821820"/>
          </a:xfrm>
          <a:custGeom>
            <a:avLst/>
            <a:gdLst/>
            <a:ahLst/>
            <a:cxnLst/>
            <a:rect l="l" t="t" r="r" b="b"/>
            <a:pathLst>
              <a:path w="23288" h="23288" extrusionOk="0">
                <a:moveTo>
                  <a:pt x="2499" y="0"/>
                </a:moveTo>
                <a:cubicBezTo>
                  <a:pt x="1108" y="0"/>
                  <a:pt x="0" y="1108"/>
                  <a:pt x="0" y="2500"/>
                </a:cubicBezTo>
                <a:lnTo>
                  <a:pt x="0" y="20788"/>
                </a:lnTo>
                <a:cubicBezTo>
                  <a:pt x="0" y="22180"/>
                  <a:pt x="1108" y="23288"/>
                  <a:pt x="2499" y="23288"/>
                </a:cubicBezTo>
                <a:lnTo>
                  <a:pt x="20788" y="23288"/>
                </a:lnTo>
                <a:cubicBezTo>
                  <a:pt x="22180" y="23288"/>
                  <a:pt x="23287" y="22180"/>
                  <a:pt x="23287" y="20788"/>
                </a:cubicBezTo>
                <a:lnTo>
                  <a:pt x="23287" y="2500"/>
                </a:lnTo>
                <a:cubicBezTo>
                  <a:pt x="23287" y="1108"/>
                  <a:pt x="22180" y="0"/>
                  <a:pt x="20788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988;p51"/>
          <p:cNvSpPr/>
          <p:nvPr/>
        </p:nvSpPr>
        <p:spPr>
          <a:xfrm>
            <a:off x="6171668" y="2081897"/>
            <a:ext cx="2708323" cy="1448585"/>
          </a:xfrm>
          <a:custGeom>
            <a:avLst/>
            <a:gdLst/>
            <a:ahLst/>
            <a:cxnLst/>
            <a:rect l="l" t="t" r="r" b="b"/>
            <a:pathLst>
              <a:path w="34620" h="18517" extrusionOk="0">
                <a:moveTo>
                  <a:pt x="31325" y="1"/>
                </a:moveTo>
                <a:lnTo>
                  <a:pt x="31325" y="2557"/>
                </a:lnTo>
                <a:lnTo>
                  <a:pt x="28996" y="2557"/>
                </a:lnTo>
                <a:lnTo>
                  <a:pt x="28996" y="14598"/>
                </a:lnTo>
                <a:cubicBezTo>
                  <a:pt x="28996" y="15961"/>
                  <a:pt x="27889" y="17068"/>
                  <a:pt x="26525" y="17068"/>
                </a:cubicBezTo>
                <a:lnTo>
                  <a:pt x="3920" y="17068"/>
                </a:lnTo>
                <a:cubicBezTo>
                  <a:pt x="2557" y="17068"/>
                  <a:pt x="1449" y="15961"/>
                  <a:pt x="1449" y="14598"/>
                </a:cubicBezTo>
                <a:lnTo>
                  <a:pt x="1449" y="4658"/>
                </a:lnTo>
                <a:lnTo>
                  <a:pt x="1" y="6106"/>
                </a:lnTo>
                <a:lnTo>
                  <a:pt x="1" y="14598"/>
                </a:lnTo>
                <a:cubicBezTo>
                  <a:pt x="1" y="16756"/>
                  <a:pt x="1762" y="18517"/>
                  <a:pt x="3920" y="18517"/>
                </a:cubicBezTo>
                <a:lnTo>
                  <a:pt x="26554" y="18517"/>
                </a:lnTo>
                <a:cubicBezTo>
                  <a:pt x="28712" y="18517"/>
                  <a:pt x="30473" y="16756"/>
                  <a:pt x="30473" y="14598"/>
                </a:cubicBezTo>
                <a:lnTo>
                  <a:pt x="30473" y="4005"/>
                </a:lnTo>
                <a:lnTo>
                  <a:pt x="31353" y="4005"/>
                </a:lnTo>
                <a:lnTo>
                  <a:pt x="31353" y="6589"/>
                </a:lnTo>
                <a:lnTo>
                  <a:pt x="34619" y="3295"/>
                </a:lnTo>
                <a:lnTo>
                  <a:pt x="31325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Прямоугольник 73"/>
          <p:cNvSpPr/>
          <p:nvPr/>
        </p:nvSpPr>
        <p:spPr>
          <a:xfrm rot="19380910">
            <a:off x="8524978" y="1987288"/>
            <a:ext cx="500066" cy="800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6500826" y="1428742"/>
            <a:ext cx="17859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Общая мощность поликлиники (количество посещений в смену) </a:t>
            </a:r>
          </a:p>
          <a:p>
            <a:pPr algn="ctr"/>
            <a:endParaRPr lang="ru-RU" sz="1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По плану - 750, </a:t>
            </a:r>
          </a:p>
          <a:p>
            <a:pPr>
              <a:buFont typeface="Wingdings" pitchFamily="2" charset="2"/>
              <a:buChar char="Ø"/>
            </a:pP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 Фактически – 749. </a:t>
            </a:r>
          </a:p>
          <a:p>
            <a:pPr algn="ctr"/>
            <a:endParaRPr lang="ru-RU" sz="1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Процент загрузки – 100%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6" name="Google Shape;211;p35"/>
          <p:cNvSpPr/>
          <p:nvPr/>
        </p:nvSpPr>
        <p:spPr>
          <a:xfrm>
            <a:off x="-1785982" y="0"/>
            <a:ext cx="2848500" cy="2848500"/>
          </a:xfrm>
          <a:prstGeom prst="donut">
            <a:avLst>
              <a:gd name="adj" fmla="val 189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530;p49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6458" r="26458"/>
          <a:stretch/>
        </p:blipFill>
        <p:spPr>
          <a:xfrm>
            <a:off x="6072198" y="214296"/>
            <a:ext cx="2872800" cy="4073400"/>
          </a:xfrm>
          <a:prstGeom prst="rect">
            <a:avLst/>
          </a:prstGeom>
        </p:spPr>
      </p:pic>
      <p:sp>
        <p:nvSpPr>
          <p:cNvPr id="361" name="Google Shape;361;p42"/>
          <p:cNvSpPr txBox="1">
            <a:spLocks noGrp="1"/>
          </p:cNvSpPr>
          <p:nvPr>
            <p:ph type="subTitle" idx="1"/>
          </p:nvPr>
        </p:nvSpPr>
        <p:spPr>
          <a:xfrm>
            <a:off x="785786" y="2857502"/>
            <a:ext cx="5127000" cy="9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2000" b="1" dirty="0" smtClean="0">
                <a:solidFill>
                  <a:schemeClr val="accent4"/>
                </a:solidFill>
                <a:latin typeface="Raleway" charset="-52"/>
                <a:cs typeface="Times New Roman" panose="02020603050405020304" pitchFamily="18" charset="0"/>
              </a:rPr>
              <a:t>Кадровый центр</a:t>
            </a:r>
            <a:endParaRPr sz="2000">
              <a:solidFill>
                <a:schemeClr val="accent4"/>
              </a:solidFill>
              <a:latin typeface="Raleway" charset="-52"/>
            </a:endParaRPr>
          </a:p>
        </p:txBody>
      </p:sp>
      <p:sp>
        <p:nvSpPr>
          <p:cNvPr id="362" name="Google Shape;362;p42"/>
          <p:cNvSpPr txBox="1">
            <a:spLocks noGrp="1"/>
          </p:cNvSpPr>
          <p:nvPr>
            <p:ph type="title"/>
          </p:nvPr>
        </p:nvSpPr>
        <p:spPr>
          <a:xfrm>
            <a:off x="785786" y="1714494"/>
            <a:ext cx="5127000" cy="12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800" dirty="0" smtClean="0">
                <a:latin typeface="Raleway" charset="-52"/>
                <a:cs typeface="Arial" pitchFamily="34" charset="0"/>
              </a:rPr>
              <a:t>Профессиональное развитие кадров</a:t>
            </a:r>
            <a:endParaRPr sz="2800">
              <a:latin typeface="Raleway" charset="-52"/>
              <a:cs typeface="Arial" pitchFamily="34" charset="0"/>
            </a:endParaRPr>
          </a:p>
        </p:txBody>
      </p:sp>
      <p:sp>
        <p:nvSpPr>
          <p:cNvPr id="365" name="Google Shape;365;p42"/>
          <p:cNvSpPr/>
          <p:nvPr/>
        </p:nvSpPr>
        <p:spPr>
          <a:xfrm flipH="1">
            <a:off x="-525052" y="178050"/>
            <a:ext cx="1898904" cy="406579"/>
          </a:xfrm>
          <a:custGeom>
            <a:avLst/>
            <a:gdLst/>
            <a:ahLst/>
            <a:cxnLst/>
            <a:rect l="l" t="t" r="r" b="b"/>
            <a:pathLst>
              <a:path w="5425440" h="1260710" extrusionOk="0">
                <a:moveTo>
                  <a:pt x="0" y="871328"/>
                </a:moveTo>
                <a:lnTo>
                  <a:pt x="937260" y="871328"/>
                </a:lnTo>
                <a:cubicBezTo>
                  <a:pt x="967740" y="800208"/>
                  <a:pt x="999490" y="652888"/>
                  <a:pt x="1028700" y="657968"/>
                </a:cubicBezTo>
                <a:cubicBezTo>
                  <a:pt x="1057910" y="663048"/>
                  <a:pt x="1070610" y="1011028"/>
                  <a:pt x="1112520" y="901808"/>
                </a:cubicBezTo>
                <a:cubicBezTo>
                  <a:pt x="1154430" y="792588"/>
                  <a:pt x="1225550" y="-53232"/>
                  <a:pt x="1280160" y="2648"/>
                </a:cubicBezTo>
                <a:cubicBezTo>
                  <a:pt x="1334770" y="58528"/>
                  <a:pt x="1385570" y="1099928"/>
                  <a:pt x="1440180" y="1237088"/>
                </a:cubicBezTo>
                <a:cubicBezTo>
                  <a:pt x="1494790" y="1374248"/>
                  <a:pt x="1560830" y="871328"/>
                  <a:pt x="1607820" y="825608"/>
                </a:cubicBezTo>
                <a:cubicBezTo>
                  <a:pt x="1654810" y="779888"/>
                  <a:pt x="1680210" y="1036428"/>
                  <a:pt x="1722120" y="962768"/>
                </a:cubicBezTo>
                <a:cubicBezTo>
                  <a:pt x="1764030" y="889108"/>
                  <a:pt x="1817370" y="406508"/>
                  <a:pt x="1859280" y="383648"/>
                </a:cubicBezTo>
                <a:cubicBezTo>
                  <a:pt x="1901190" y="360788"/>
                  <a:pt x="1944370" y="779888"/>
                  <a:pt x="1973580" y="825608"/>
                </a:cubicBezTo>
                <a:cubicBezTo>
                  <a:pt x="2002790" y="871328"/>
                  <a:pt x="2014220" y="652888"/>
                  <a:pt x="2034540" y="657968"/>
                </a:cubicBezTo>
                <a:cubicBezTo>
                  <a:pt x="2054860" y="663048"/>
                  <a:pt x="2099310" y="811638"/>
                  <a:pt x="2095500" y="856088"/>
                </a:cubicBezTo>
                <a:lnTo>
                  <a:pt x="4587240" y="856088"/>
                </a:lnTo>
                <a:cubicBezTo>
                  <a:pt x="4625340" y="894188"/>
                  <a:pt x="4671060" y="988168"/>
                  <a:pt x="4701540" y="970388"/>
                </a:cubicBezTo>
                <a:cubicBezTo>
                  <a:pt x="4732020" y="952608"/>
                  <a:pt x="4744720" y="755758"/>
                  <a:pt x="4770120" y="749408"/>
                </a:cubicBezTo>
                <a:cubicBezTo>
                  <a:pt x="4795520" y="743058"/>
                  <a:pt x="4831080" y="911968"/>
                  <a:pt x="4853940" y="932288"/>
                </a:cubicBezTo>
                <a:cubicBezTo>
                  <a:pt x="4871720" y="909428"/>
                  <a:pt x="4813300" y="875138"/>
                  <a:pt x="4907280" y="863708"/>
                </a:cubicBezTo>
                <a:cubicBezTo>
                  <a:pt x="5080000" y="863708"/>
                  <a:pt x="5356860" y="908158"/>
                  <a:pt x="5425440" y="863708"/>
                </a:cubicBezTo>
              </a:path>
            </a:pathLst>
          </a:custGeom>
          <a:noFill/>
          <a:ln w="25400" cap="flat" cmpd="sng">
            <a:solidFill>
              <a:schemeClr val="dk1">
                <a:alpha val="4078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335756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4"/>
                </a:solidFill>
                <a:latin typeface="Raleway" charset="-52"/>
                <a:cs typeface="Times New Roman" panose="02020603050405020304" pitchFamily="18" charset="0"/>
              </a:rPr>
              <a:t>Это уникальная площадка, которая дает возможность специалистам получать теоретические и практические навыки и знания </a:t>
            </a:r>
          </a:p>
          <a:p>
            <a:pPr algn="ctr"/>
            <a:endParaRPr lang="ru-RU" sz="1200" dirty="0" smtClean="0">
              <a:solidFill>
                <a:schemeClr val="accent4"/>
              </a:solidFill>
              <a:latin typeface="Raleway" charset="-52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accent4"/>
                </a:solidFill>
                <a:latin typeface="Raleway" charset="-52"/>
                <a:cs typeface="Times New Roman" panose="02020603050405020304" pitchFamily="18" charset="0"/>
              </a:rPr>
              <a:t>Современное пространство для профессионального и дополнительного образования, методического сопровождения, оценочных мероприятий и аккредитации медиков с функциональной и удобной инфраструктурой. </a:t>
            </a:r>
          </a:p>
        </p:txBody>
      </p:sp>
      <p:grpSp>
        <p:nvGrpSpPr>
          <p:cNvPr id="14" name="Google Shape;4988;p63"/>
          <p:cNvGrpSpPr/>
          <p:nvPr/>
        </p:nvGrpSpPr>
        <p:grpSpPr>
          <a:xfrm>
            <a:off x="571472" y="1000114"/>
            <a:ext cx="781911" cy="784939"/>
            <a:chOff x="-40745125" y="3632900"/>
            <a:chExt cx="318225" cy="289875"/>
          </a:xfrm>
          <a:solidFill>
            <a:schemeClr val="accent6">
              <a:lumMod val="50000"/>
            </a:schemeClr>
          </a:solidFill>
        </p:grpSpPr>
        <p:sp>
          <p:nvSpPr>
            <p:cNvPr id="15" name="Google Shape;4989;p63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990;p63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991;p63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992;p63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93;p63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94;p63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995;p63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Укомплектованность кардами на 2024г.</a:t>
            </a:r>
            <a:endParaRPr dirty="0"/>
          </a:p>
        </p:txBody>
      </p:sp>
      <p:sp>
        <p:nvSpPr>
          <p:cNvPr id="464" name="Google Shape;464;p49"/>
          <p:cNvSpPr/>
          <p:nvPr/>
        </p:nvSpPr>
        <p:spPr>
          <a:xfrm>
            <a:off x="921675" y="1928808"/>
            <a:ext cx="1274400" cy="185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На 01.01.2025г. в филиале № 1 ГБУЗ «ГП № 209 ДЗМ» работают: </a:t>
            </a:r>
          </a:p>
          <a:p>
            <a:pPr lvl="0" algn="ctr"/>
            <a:endParaRPr lang="ru-RU" sz="1100" b="1" dirty="0" smtClean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  <a:p>
            <a:pPr lvl="0"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122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 сотрудников</a:t>
            </a:r>
            <a:endParaRPr sz="1100" b="1" dirty="0">
              <a:solidFill>
                <a:schemeClr val="accent6">
                  <a:lumMod val="75000"/>
                </a:schemeClr>
              </a:solidFill>
              <a:latin typeface="Raleway" charset="-52"/>
              <a:ea typeface="Raleway"/>
              <a:cs typeface="Raleway"/>
              <a:sym typeface="Raleway"/>
            </a:endParaRPr>
          </a:p>
        </p:txBody>
      </p:sp>
      <p:sp>
        <p:nvSpPr>
          <p:cNvPr id="466" name="Google Shape;466;p49"/>
          <p:cNvSpPr/>
          <p:nvPr/>
        </p:nvSpPr>
        <p:spPr>
          <a:xfrm>
            <a:off x="2819900" y="1552743"/>
            <a:ext cx="3519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  <a:endParaRPr sz="20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7" name="Google Shape;467;p49"/>
          <p:cNvSpPr/>
          <p:nvPr/>
        </p:nvSpPr>
        <p:spPr>
          <a:xfrm>
            <a:off x="2819900" y="2687996"/>
            <a:ext cx="3519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2</a:t>
            </a:r>
            <a:endParaRPr sz="20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8" name="Google Shape;468;p49"/>
          <p:cNvSpPr/>
          <p:nvPr/>
        </p:nvSpPr>
        <p:spPr>
          <a:xfrm>
            <a:off x="2819900" y="3823250"/>
            <a:ext cx="3519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  <a:endParaRPr sz="20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9" name="Google Shape;469;p49"/>
          <p:cNvSpPr/>
          <p:nvPr/>
        </p:nvSpPr>
        <p:spPr>
          <a:xfrm>
            <a:off x="3786182" y="1500180"/>
            <a:ext cx="1353879" cy="454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47650">
              <a:buClr>
                <a:schemeClr val="dk1"/>
              </a:buClr>
              <a:buSzPts val="1200"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59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 - врачей</a:t>
            </a:r>
            <a:endParaRPr sz="1200" b="1">
              <a:solidFill>
                <a:schemeClr val="accent6">
                  <a:lumMod val="7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74" name="Google Shape;474;p49"/>
          <p:cNvCxnSpPr>
            <a:stCxn id="464" idx="3"/>
            <a:endCxn id="466" idx="1"/>
          </p:cNvCxnSpPr>
          <p:nvPr/>
        </p:nvCxnSpPr>
        <p:spPr>
          <a:xfrm flipV="1">
            <a:off x="2196075" y="1728693"/>
            <a:ext cx="623825" cy="1128809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5" name="Google Shape;475;p49"/>
          <p:cNvCxnSpPr/>
          <p:nvPr/>
        </p:nvCxnSpPr>
        <p:spPr>
          <a:xfrm>
            <a:off x="2196075" y="2857502"/>
            <a:ext cx="623825" cy="6444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6" name="Google Shape;476;p49"/>
          <p:cNvCxnSpPr/>
          <p:nvPr/>
        </p:nvCxnSpPr>
        <p:spPr>
          <a:xfrm>
            <a:off x="2196075" y="2857502"/>
            <a:ext cx="623825" cy="114169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" name="Google Shape;477;p49"/>
          <p:cNvCxnSpPr>
            <a:stCxn id="466" idx="3"/>
          </p:cNvCxnSpPr>
          <p:nvPr/>
        </p:nvCxnSpPr>
        <p:spPr>
          <a:xfrm>
            <a:off x="3171800" y="1728693"/>
            <a:ext cx="561600" cy="600"/>
          </a:xfrm>
          <a:prstGeom prst="bentConnector3">
            <a:avLst>
              <a:gd name="adj1" fmla="val 5001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9" name="Google Shape;479;p49"/>
          <p:cNvCxnSpPr>
            <a:stCxn id="467" idx="3"/>
          </p:cNvCxnSpPr>
          <p:nvPr/>
        </p:nvCxnSpPr>
        <p:spPr>
          <a:xfrm>
            <a:off x="3171800" y="2863946"/>
            <a:ext cx="567300" cy="600"/>
          </a:xfrm>
          <a:prstGeom prst="bentConnector3">
            <a:avLst>
              <a:gd name="adj1" fmla="val 4998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1" name="Google Shape;481;p49"/>
          <p:cNvCxnSpPr>
            <a:stCxn id="468" idx="3"/>
          </p:cNvCxnSpPr>
          <p:nvPr/>
        </p:nvCxnSpPr>
        <p:spPr>
          <a:xfrm>
            <a:off x="3171800" y="3999200"/>
            <a:ext cx="561600" cy="600"/>
          </a:xfrm>
          <a:prstGeom prst="bentConnector3">
            <a:avLst>
              <a:gd name="adj1" fmla="val 5001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3" name="Google Shape;483;p49"/>
          <p:cNvSpPr/>
          <p:nvPr/>
        </p:nvSpPr>
        <p:spPr>
          <a:xfrm flipH="1">
            <a:off x="-353168" y="4586450"/>
            <a:ext cx="1898904" cy="406579"/>
          </a:xfrm>
          <a:custGeom>
            <a:avLst/>
            <a:gdLst/>
            <a:ahLst/>
            <a:cxnLst/>
            <a:rect l="l" t="t" r="r" b="b"/>
            <a:pathLst>
              <a:path w="5425440" h="1260710" extrusionOk="0">
                <a:moveTo>
                  <a:pt x="0" y="871328"/>
                </a:moveTo>
                <a:lnTo>
                  <a:pt x="937260" y="871328"/>
                </a:lnTo>
                <a:cubicBezTo>
                  <a:pt x="967740" y="800208"/>
                  <a:pt x="999490" y="652888"/>
                  <a:pt x="1028700" y="657968"/>
                </a:cubicBezTo>
                <a:cubicBezTo>
                  <a:pt x="1057910" y="663048"/>
                  <a:pt x="1070610" y="1011028"/>
                  <a:pt x="1112520" y="901808"/>
                </a:cubicBezTo>
                <a:cubicBezTo>
                  <a:pt x="1154430" y="792588"/>
                  <a:pt x="1225550" y="-53232"/>
                  <a:pt x="1280160" y="2648"/>
                </a:cubicBezTo>
                <a:cubicBezTo>
                  <a:pt x="1334770" y="58528"/>
                  <a:pt x="1385570" y="1099928"/>
                  <a:pt x="1440180" y="1237088"/>
                </a:cubicBezTo>
                <a:cubicBezTo>
                  <a:pt x="1494790" y="1374248"/>
                  <a:pt x="1560830" y="871328"/>
                  <a:pt x="1607820" y="825608"/>
                </a:cubicBezTo>
                <a:cubicBezTo>
                  <a:pt x="1654810" y="779888"/>
                  <a:pt x="1680210" y="1036428"/>
                  <a:pt x="1722120" y="962768"/>
                </a:cubicBezTo>
                <a:cubicBezTo>
                  <a:pt x="1764030" y="889108"/>
                  <a:pt x="1817370" y="406508"/>
                  <a:pt x="1859280" y="383648"/>
                </a:cubicBezTo>
                <a:cubicBezTo>
                  <a:pt x="1901190" y="360788"/>
                  <a:pt x="1944370" y="779888"/>
                  <a:pt x="1973580" y="825608"/>
                </a:cubicBezTo>
                <a:cubicBezTo>
                  <a:pt x="2002790" y="871328"/>
                  <a:pt x="2014220" y="652888"/>
                  <a:pt x="2034540" y="657968"/>
                </a:cubicBezTo>
                <a:cubicBezTo>
                  <a:pt x="2054860" y="663048"/>
                  <a:pt x="2099310" y="811638"/>
                  <a:pt x="2095500" y="856088"/>
                </a:cubicBezTo>
                <a:lnTo>
                  <a:pt x="4587240" y="856088"/>
                </a:lnTo>
                <a:cubicBezTo>
                  <a:pt x="4625340" y="894188"/>
                  <a:pt x="4671060" y="988168"/>
                  <a:pt x="4701540" y="970388"/>
                </a:cubicBezTo>
                <a:cubicBezTo>
                  <a:pt x="4732020" y="952608"/>
                  <a:pt x="4744720" y="755758"/>
                  <a:pt x="4770120" y="749408"/>
                </a:cubicBezTo>
                <a:cubicBezTo>
                  <a:pt x="4795520" y="743058"/>
                  <a:pt x="4831080" y="911968"/>
                  <a:pt x="4853940" y="932288"/>
                </a:cubicBezTo>
                <a:cubicBezTo>
                  <a:pt x="4871720" y="909428"/>
                  <a:pt x="4813300" y="875138"/>
                  <a:pt x="4907280" y="863708"/>
                </a:cubicBezTo>
                <a:cubicBezTo>
                  <a:pt x="5080000" y="863708"/>
                  <a:pt x="5356860" y="908158"/>
                  <a:pt x="5425440" y="863708"/>
                </a:cubicBezTo>
              </a:path>
            </a:pathLst>
          </a:custGeom>
          <a:noFill/>
          <a:ln w="25400" cap="flat" cmpd="sng">
            <a:solidFill>
              <a:srgbClr val="90BAC3">
                <a:alpha val="4078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870977" y="2571750"/>
            <a:ext cx="1986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42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 - средний медицинский 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персонал</a:t>
            </a:r>
            <a:endParaRPr lang="ru-RU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871744" y="3786196"/>
            <a:ext cx="1486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20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 - прочий персонал</a:t>
            </a:r>
            <a:endParaRPr lang="ru-RU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072198" y="2571750"/>
            <a:ext cx="228601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solidFill>
                  <a:schemeClr val="accent6">
                    <a:lumMod val="75000"/>
                  </a:schemeClr>
                </a:solidFill>
                <a:latin typeface="Raleway" charset="-52"/>
              </a:rPr>
              <a:t>По филиалу для полной укомплектованности требуется 3 медицинские сестры (декретные ставки). </a:t>
            </a:r>
            <a:endParaRPr lang="ru-RU" sz="1300" dirty="0">
              <a:solidFill>
                <a:schemeClr val="accent6">
                  <a:lumMod val="75000"/>
                </a:schemeClr>
              </a:solidFill>
              <a:latin typeface="Raleway" charset="-52"/>
            </a:endParaRPr>
          </a:p>
        </p:txBody>
      </p:sp>
      <p:grpSp>
        <p:nvGrpSpPr>
          <p:cNvPr id="48" name="Google Shape;4874;p62"/>
          <p:cNvGrpSpPr/>
          <p:nvPr/>
        </p:nvGrpSpPr>
        <p:grpSpPr>
          <a:xfrm>
            <a:off x="6858016" y="1643056"/>
            <a:ext cx="696638" cy="877765"/>
            <a:chOff x="3938800" y="4399275"/>
            <a:chExt cx="359700" cy="481825"/>
          </a:xfrm>
        </p:grpSpPr>
        <p:sp>
          <p:nvSpPr>
            <p:cNvPr id="49" name="Google Shape;4875;p62"/>
            <p:cNvSpPr/>
            <p:nvPr/>
          </p:nvSpPr>
          <p:spPr>
            <a:xfrm>
              <a:off x="4022650" y="4427525"/>
              <a:ext cx="166625" cy="84700"/>
            </a:xfrm>
            <a:custGeom>
              <a:avLst/>
              <a:gdLst/>
              <a:ahLst/>
              <a:cxnLst/>
              <a:rect l="l" t="t" r="r" b="b"/>
              <a:pathLst>
                <a:path w="6665" h="3388" extrusionOk="0">
                  <a:moveTo>
                    <a:pt x="3909" y="0"/>
                  </a:moveTo>
                  <a:cubicBezTo>
                    <a:pt x="1946" y="3"/>
                    <a:pt x="284" y="1446"/>
                    <a:pt x="1" y="3388"/>
                  </a:cubicBezTo>
                  <a:lnTo>
                    <a:pt x="3909" y="3388"/>
                  </a:lnTo>
                  <a:cubicBezTo>
                    <a:pt x="4807" y="3385"/>
                    <a:pt x="5647" y="2957"/>
                    <a:pt x="6180" y="2235"/>
                  </a:cubicBezTo>
                  <a:cubicBezTo>
                    <a:pt x="6421" y="1909"/>
                    <a:pt x="6589" y="1530"/>
                    <a:pt x="6665" y="1129"/>
                  </a:cubicBezTo>
                  <a:cubicBezTo>
                    <a:pt x="6135" y="602"/>
                    <a:pt x="5463" y="241"/>
                    <a:pt x="4734" y="91"/>
                  </a:cubicBezTo>
                  <a:cubicBezTo>
                    <a:pt x="4463" y="30"/>
                    <a:pt x="4186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0" name="Google Shape;4876;p62"/>
            <p:cNvSpPr/>
            <p:nvPr/>
          </p:nvSpPr>
          <p:spPr>
            <a:xfrm>
              <a:off x="4021450" y="4484275"/>
              <a:ext cx="197650" cy="199225"/>
            </a:xfrm>
            <a:custGeom>
              <a:avLst/>
              <a:gdLst/>
              <a:ahLst/>
              <a:cxnLst/>
              <a:rect l="l" t="t" r="r" b="b"/>
              <a:pathLst>
                <a:path w="7906" h="7969" extrusionOk="0">
                  <a:moveTo>
                    <a:pt x="7526" y="1"/>
                  </a:moveTo>
                  <a:cubicBezTo>
                    <a:pt x="7420" y="223"/>
                    <a:pt x="7291" y="434"/>
                    <a:pt x="7140" y="633"/>
                  </a:cubicBezTo>
                  <a:cubicBezTo>
                    <a:pt x="6396" y="1648"/>
                    <a:pt x="5216" y="2247"/>
                    <a:pt x="3957" y="2247"/>
                  </a:cubicBezTo>
                  <a:lnTo>
                    <a:pt x="4" y="2247"/>
                  </a:lnTo>
                  <a:lnTo>
                    <a:pt x="4" y="4018"/>
                  </a:lnTo>
                  <a:cubicBezTo>
                    <a:pt x="1" y="4635"/>
                    <a:pt x="148" y="5243"/>
                    <a:pt x="434" y="5788"/>
                  </a:cubicBezTo>
                  <a:lnTo>
                    <a:pt x="434" y="5800"/>
                  </a:lnTo>
                  <a:cubicBezTo>
                    <a:pt x="615" y="6159"/>
                    <a:pt x="850" y="6487"/>
                    <a:pt x="1133" y="6773"/>
                  </a:cubicBezTo>
                  <a:lnTo>
                    <a:pt x="1202" y="6839"/>
                  </a:lnTo>
                  <a:cubicBezTo>
                    <a:pt x="1967" y="7592"/>
                    <a:pt x="2962" y="7968"/>
                    <a:pt x="3958" y="7968"/>
                  </a:cubicBezTo>
                  <a:cubicBezTo>
                    <a:pt x="4959" y="7968"/>
                    <a:pt x="5959" y="7588"/>
                    <a:pt x="6725" y="6827"/>
                  </a:cubicBezTo>
                  <a:lnTo>
                    <a:pt x="6758" y="6794"/>
                  </a:lnTo>
                  <a:cubicBezTo>
                    <a:pt x="6972" y="6583"/>
                    <a:pt x="7158" y="6342"/>
                    <a:pt x="7312" y="6083"/>
                  </a:cubicBezTo>
                  <a:lnTo>
                    <a:pt x="7321" y="6083"/>
                  </a:lnTo>
                  <a:cubicBezTo>
                    <a:pt x="7703" y="5463"/>
                    <a:pt x="7905" y="4746"/>
                    <a:pt x="7902" y="4018"/>
                  </a:cubicBezTo>
                  <a:lnTo>
                    <a:pt x="7902" y="1684"/>
                  </a:lnTo>
                  <a:cubicBezTo>
                    <a:pt x="7902" y="1407"/>
                    <a:pt x="7875" y="1130"/>
                    <a:pt x="7818" y="859"/>
                  </a:cubicBezTo>
                  <a:cubicBezTo>
                    <a:pt x="7764" y="561"/>
                    <a:pt x="7664" y="272"/>
                    <a:pt x="7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1" name="Google Shape;4877;p62"/>
            <p:cNvSpPr/>
            <p:nvPr/>
          </p:nvSpPr>
          <p:spPr>
            <a:xfrm>
              <a:off x="4054050" y="4692500"/>
              <a:ext cx="132975" cy="47450"/>
            </a:xfrm>
            <a:custGeom>
              <a:avLst/>
              <a:gdLst/>
              <a:ahLst/>
              <a:cxnLst/>
              <a:rect l="l" t="t" r="r" b="b"/>
              <a:pathLst>
                <a:path w="5319" h="1898" extrusionOk="0">
                  <a:moveTo>
                    <a:pt x="5318" y="1"/>
                  </a:moveTo>
                  <a:lnTo>
                    <a:pt x="5318" y="1"/>
                  </a:lnTo>
                  <a:cubicBezTo>
                    <a:pt x="4550" y="498"/>
                    <a:pt x="3635" y="769"/>
                    <a:pt x="2653" y="769"/>
                  </a:cubicBezTo>
                  <a:cubicBezTo>
                    <a:pt x="2648" y="769"/>
                    <a:pt x="2643" y="769"/>
                    <a:pt x="2637" y="769"/>
                  </a:cubicBezTo>
                  <a:cubicBezTo>
                    <a:pt x="1703" y="769"/>
                    <a:pt x="791" y="507"/>
                    <a:pt x="0" y="13"/>
                  </a:cubicBezTo>
                  <a:lnTo>
                    <a:pt x="0" y="13"/>
                  </a:lnTo>
                  <a:cubicBezTo>
                    <a:pt x="82" y="272"/>
                    <a:pt x="202" y="516"/>
                    <a:pt x="362" y="736"/>
                  </a:cubicBezTo>
                  <a:cubicBezTo>
                    <a:pt x="898" y="1464"/>
                    <a:pt x="1747" y="1895"/>
                    <a:pt x="2653" y="1898"/>
                  </a:cubicBezTo>
                  <a:cubicBezTo>
                    <a:pt x="2660" y="1898"/>
                    <a:pt x="2667" y="1898"/>
                    <a:pt x="2674" y="1898"/>
                  </a:cubicBezTo>
                  <a:cubicBezTo>
                    <a:pt x="3870" y="1898"/>
                    <a:pt x="4935" y="1135"/>
                    <a:pt x="5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" name="Google Shape;4878;p62"/>
            <p:cNvSpPr/>
            <p:nvPr/>
          </p:nvSpPr>
          <p:spPr>
            <a:xfrm>
              <a:off x="4163275" y="4399275"/>
              <a:ext cx="84275" cy="84200"/>
            </a:xfrm>
            <a:custGeom>
              <a:avLst/>
              <a:gdLst/>
              <a:ahLst/>
              <a:cxnLst/>
              <a:rect l="l" t="t" r="r" b="b"/>
              <a:pathLst>
                <a:path w="3371" h="3368" extrusionOk="0">
                  <a:moveTo>
                    <a:pt x="1090" y="1"/>
                  </a:moveTo>
                  <a:cubicBezTo>
                    <a:pt x="707" y="1"/>
                    <a:pt x="330" y="106"/>
                    <a:pt x="1" y="305"/>
                  </a:cubicBezTo>
                  <a:cubicBezTo>
                    <a:pt x="338" y="420"/>
                    <a:pt x="660" y="573"/>
                    <a:pt x="961" y="769"/>
                  </a:cubicBezTo>
                  <a:lnTo>
                    <a:pt x="961" y="781"/>
                  </a:lnTo>
                  <a:cubicBezTo>
                    <a:pt x="1443" y="1070"/>
                    <a:pt x="1874" y="1446"/>
                    <a:pt x="2226" y="1886"/>
                  </a:cubicBezTo>
                  <a:cubicBezTo>
                    <a:pt x="2587" y="2329"/>
                    <a:pt x="2871" y="2829"/>
                    <a:pt x="3060" y="3368"/>
                  </a:cubicBezTo>
                  <a:cubicBezTo>
                    <a:pt x="3262" y="3033"/>
                    <a:pt x="3370" y="2651"/>
                    <a:pt x="3364" y="2259"/>
                  </a:cubicBezTo>
                  <a:cubicBezTo>
                    <a:pt x="3361" y="1236"/>
                    <a:pt x="2672" y="341"/>
                    <a:pt x="1684" y="79"/>
                  </a:cubicBezTo>
                  <a:cubicBezTo>
                    <a:pt x="1615" y="58"/>
                    <a:pt x="1543" y="46"/>
                    <a:pt x="1467" y="46"/>
                  </a:cubicBezTo>
                  <a:cubicBezTo>
                    <a:pt x="1344" y="34"/>
                    <a:pt x="1232" y="1"/>
                    <a:pt x="1106" y="1"/>
                  </a:cubicBezTo>
                  <a:cubicBezTo>
                    <a:pt x="1101" y="1"/>
                    <a:pt x="1095" y="1"/>
                    <a:pt x="10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" name="Google Shape;4879;p62"/>
            <p:cNvSpPr/>
            <p:nvPr/>
          </p:nvSpPr>
          <p:spPr>
            <a:xfrm>
              <a:off x="3938800" y="4692800"/>
              <a:ext cx="359700" cy="188300"/>
            </a:xfrm>
            <a:custGeom>
              <a:avLst/>
              <a:gdLst/>
              <a:ahLst/>
              <a:cxnLst/>
              <a:rect l="l" t="t" r="r" b="b"/>
              <a:pathLst>
                <a:path w="14388" h="7532" extrusionOk="0">
                  <a:moveTo>
                    <a:pt x="11160" y="4144"/>
                  </a:moveTo>
                  <a:cubicBezTo>
                    <a:pt x="11470" y="4144"/>
                    <a:pt x="11723" y="4397"/>
                    <a:pt x="11723" y="4710"/>
                  </a:cubicBezTo>
                  <a:cubicBezTo>
                    <a:pt x="11723" y="5021"/>
                    <a:pt x="11470" y="5274"/>
                    <a:pt x="11160" y="5274"/>
                  </a:cubicBezTo>
                  <a:lnTo>
                    <a:pt x="10031" y="5274"/>
                  </a:lnTo>
                  <a:cubicBezTo>
                    <a:pt x="9718" y="5274"/>
                    <a:pt x="9465" y="5021"/>
                    <a:pt x="9465" y="4710"/>
                  </a:cubicBezTo>
                  <a:cubicBezTo>
                    <a:pt x="9465" y="4397"/>
                    <a:pt x="9718" y="4144"/>
                    <a:pt x="10031" y="4144"/>
                  </a:cubicBezTo>
                  <a:close/>
                  <a:moveTo>
                    <a:pt x="3379" y="1"/>
                  </a:moveTo>
                  <a:lnTo>
                    <a:pt x="2385" y="248"/>
                  </a:lnTo>
                  <a:cubicBezTo>
                    <a:pt x="922" y="615"/>
                    <a:pt x="0" y="2067"/>
                    <a:pt x="295" y="3545"/>
                  </a:cubicBezTo>
                  <a:lnTo>
                    <a:pt x="1006" y="7080"/>
                  </a:lnTo>
                  <a:cubicBezTo>
                    <a:pt x="1060" y="7342"/>
                    <a:pt x="1292" y="7532"/>
                    <a:pt x="1560" y="7532"/>
                  </a:cubicBezTo>
                  <a:lnTo>
                    <a:pt x="12831" y="7532"/>
                  </a:lnTo>
                  <a:cubicBezTo>
                    <a:pt x="12833" y="7532"/>
                    <a:pt x="12835" y="7532"/>
                    <a:pt x="12837" y="7532"/>
                  </a:cubicBezTo>
                  <a:cubicBezTo>
                    <a:pt x="13103" y="7532"/>
                    <a:pt x="13331" y="7343"/>
                    <a:pt x="13382" y="7080"/>
                  </a:cubicBezTo>
                  <a:lnTo>
                    <a:pt x="14096" y="3545"/>
                  </a:lnTo>
                  <a:cubicBezTo>
                    <a:pt x="14388" y="2070"/>
                    <a:pt x="13476" y="621"/>
                    <a:pt x="12018" y="248"/>
                  </a:cubicBezTo>
                  <a:lnTo>
                    <a:pt x="11046" y="13"/>
                  </a:lnTo>
                  <a:cubicBezTo>
                    <a:pt x="10678" y="1506"/>
                    <a:pt x="9474" y="2648"/>
                    <a:pt x="7965" y="2943"/>
                  </a:cubicBezTo>
                  <a:cubicBezTo>
                    <a:pt x="7714" y="2991"/>
                    <a:pt x="7463" y="3015"/>
                    <a:pt x="7214" y="3015"/>
                  </a:cubicBezTo>
                  <a:cubicBezTo>
                    <a:pt x="5960" y="3015"/>
                    <a:pt x="4762" y="2417"/>
                    <a:pt x="4011" y="1377"/>
                  </a:cubicBezTo>
                  <a:cubicBezTo>
                    <a:pt x="3707" y="967"/>
                    <a:pt x="3493" y="498"/>
                    <a:pt x="33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4" name="Google Shape;211;p35"/>
          <p:cNvSpPr/>
          <p:nvPr/>
        </p:nvSpPr>
        <p:spPr>
          <a:xfrm>
            <a:off x="8001024" y="2928940"/>
            <a:ext cx="2848500" cy="2848500"/>
          </a:xfrm>
          <a:prstGeom prst="donut">
            <a:avLst>
              <a:gd name="adj" fmla="val 1898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ute Respiratory Insufficiency Case Report by Slidesgo">
  <a:themeElements>
    <a:clrScheme name="Simple Light">
      <a:dk1>
        <a:srgbClr val="2B5158"/>
      </a:dk1>
      <a:lt1>
        <a:srgbClr val="FFFFFF"/>
      </a:lt1>
      <a:dk2>
        <a:srgbClr val="45818E"/>
      </a:dk2>
      <a:lt2>
        <a:srgbClr val="EEEEEE"/>
      </a:lt2>
      <a:accent1>
        <a:srgbClr val="A2325D"/>
      </a:accent1>
      <a:accent2>
        <a:srgbClr val="EAF3F3"/>
      </a:accent2>
      <a:accent3>
        <a:srgbClr val="AFAFCC"/>
      </a:accent3>
      <a:accent4>
        <a:srgbClr val="F9E1D3"/>
      </a:accent4>
      <a:accent5>
        <a:srgbClr val="7D88EA"/>
      </a:accent5>
      <a:accent6>
        <a:srgbClr val="2D7A99"/>
      </a:accent6>
      <a:hlink>
        <a:srgbClr val="A232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1907</Words>
  <Application>Microsoft Office PowerPoint</Application>
  <PresentationFormat>Экран (16:9)</PresentationFormat>
  <Paragraphs>311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Wingdings</vt:lpstr>
      <vt:lpstr>Calibri</vt:lpstr>
      <vt:lpstr>Raleway</vt:lpstr>
      <vt:lpstr>Open Sans</vt:lpstr>
      <vt:lpstr>Fira Sans</vt:lpstr>
      <vt:lpstr>Times New Roman</vt:lpstr>
      <vt:lpstr>Acute Respiratory Insufficiency Case Report by Slidesgo</vt:lpstr>
      <vt:lpstr>Сведения  о результатах деятельности филиала  № 1  ГБУЗ «ГП № 209 ДЗМ» за 2024г.</vt:lpstr>
      <vt:lpstr>Основные составляющие:</vt:lpstr>
      <vt:lpstr>ГБУЗ «ГП № 209 ДЗМ»</vt:lpstr>
      <vt:lpstr>Запись к врачу</vt:lpstr>
      <vt:lpstr>Прием пациентов По предварительной записи:</vt:lpstr>
      <vt:lpstr>Медицинский пост: </vt:lpstr>
      <vt:lpstr>Основные показатели посещаемости поликлиники</vt:lpstr>
      <vt:lpstr>Профессиональное развитие кадров</vt:lpstr>
      <vt:lpstr>Укомплектованность кардами на 2024г.</vt:lpstr>
      <vt:lpstr>Сведения по медико-социальной экспертизе филиала №1 ГБУЗ «ГП № 209 ДЗМ» за 2024г.</vt:lpstr>
      <vt:lpstr>Сведения по 209 ДЗМ» за 2024г. медико-социальной экспертизе филиала №1 ГБУЗ «ГП № 209 ДЗМ» </vt:lpstr>
      <vt:lpstr>Причины инвалидности: </vt:lpstr>
      <vt:lpstr>Среди заболеваний по нозологиям по ВН:</vt:lpstr>
      <vt:lpstr>Прием пациентов с симптомами ОРВИ</vt:lpstr>
      <vt:lpstr>Прививочная работа филиала №1 ГБУЗ «ГП № 209 ДЗМ»</vt:lpstr>
      <vt:lpstr>Вакцинация от COVID-19</vt:lpstr>
      <vt:lpstr>Диспансеризация</vt:lpstr>
      <vt:lpstr>Льготное лекарственное обеспечение</vt:lpstr>
      <vt:lpstr>Презентация PowerPoint</vt:lpstr>
      <vt:lpstr>С апреля 2017 г. организована работа двух кабинетов по ведению пациентов старших возрастных групп с множественными хроническими заболеваниями.</vt:lpstr>
      <vt:lpstr>С сентября 2017г. организована работа кабинета патронажной службы для оказания медицинской помощи на дому пациентам старше 18 лет, которые не могут обслуживать себя или передвигаться самостоятельно из-за врожденного, приобретенного заболевания или травмы.</vt:lpstr>
      <vt:lpstr>В 2019 году утвержден московский стандарт онкологической помощи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Сведения  о результатах деятельности филиала  № 1  ГБУЗ «ГП № 209 ДЗМ» за 2023г.</dc:title>
  <dc:creator>Maxim</dc:creator>
  <cp:lastModifiedBy>User</cp:lastModifiedBy>
  <cp:revision>60</cp:revision>
  <dcterms:modified xsi:type="dcterms:W3CDTF">2025-01-23T06:57:20Z</dcterms:modified>
</cp:coreProperties>
</file>